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61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224357-2ABA-4515-B55B-D8B32B563141}" v="14" dt="2023-09-05T02:08:20.9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35" d="100"/>
          <a:sy n="35" d="100"/>
        </p:scale>
        <p:origin x="54" y="12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NKER,Michelle" userId="70ef126f-0a52-44f4-b68d-edd7cf0b837a" providerId="ADAL" clId="{1B224357-2ABA-4515-B55B-D8B32B563141}"/>
    <pc:docChg chg="undo custSel modSld modMainMaster">
      <pc:chgData name="TINKER,Michelle" userId="70ef126f-0a52-44f4-b68d-edd7cf0b837a" providerId="ADAL" clId="{1B224357-2ABA-4515-B55B-D8B32B563141}" dt="2023-09-05T02:09:31.471" v="28" actId="700"/>
      <pc:docMkLst>
        <pc:docMk/>
      </pc:docMkLst>
      <pc:sldChg chg="delSp modSp mod">
        <pc:chgData name="TINKER,Michelle" userId="70ef126f-0a52-44f4-b68d-edd7cf0b837a" providerId="ADAL" clId="{1B224357-2ABA-4515-B55B-D8B32B563141}" dt="2023-09-05T02:08:44.206" v="27" actId="478"/>
        <pc:sldMkLst>
          <pc:docMk/>
          <pc:sldMk cId="1905220935" sldId="256"/>
        </pc:sldMkLst>
        <pc:picChg chg="del mod">
          <ac:chgData name="TINKER,Michelle" userId="70ef126f-0a52-44f4-b68d-edd7cf0b837a" providerId="ADAL" clId="{1B224357-2ABA-4515-B55B-D8B32B563141}" dt="2023-09-05T02:08:44.206" v="27" actId="478"/>
          <ac:picMkLst>
            <pc:docMk/>
            <pc:sldMk cId="1905220935" sldId="256"/>
            <ac:picMk id="5" creationId="{568B0C2D-AE35-4635-A696-C4CBBF3B88B6}"/>
          </ac:picMkLst>
        </pc:picChg>
      </pc:sldChg>
      <pc:sldChg chg="modSp mod modClrScheme chgLayout">
        <pc:chgData name="TINKER,Michelle" userId="70ef126f-0a52-44f4-b68d-edd7cf0b837a" providerId="ADAL" clId="{1B224357-2ABA-4515-B55B-D8B32B563141}" dt="2023-09-05T02:09:31.471" v="28" actId="700"/>
        <pc:sldMkLst>
          <pc:docMk/>
          <pc:sldMk cId="907174818" sldId="260"/>
        </pc:sldMkLst>
        <pc:spChg chg="mod ord">
          <ac:chgData name="TINKER,Michelle" userId="70ef126f-0a52-44f4-b68d-edd7cf0b837a" providerId="ADAL" clId="{1B224357-2ABA-4515-B55B-D8B32B563141}" dt="2023-09-05T02:09:31.471" v="28" actId="700"/>
          <ac:spMkLst>
            <pc:docMk/>
            <pc:sldMk cId="907174818" sldId="260"/>
            <ac:spMk id="2" creationId="{8BCE8ECC-0CDD-4AF9-9691-3271F2068317}"/>
          </ac:spMkLst>
        </pc:spChg>
        <pc:spChg chg="mod ord">
          <ac:chgData name="TINKER,Michelle" userId="70ef126f-0a52-44f4-b68d-edd7cf0b837a" providerId="ADAL" clId="{1B224357-2ABA-4515-B55B-D8B32B563141}" dt="2023-09-05T02:09:31.471" v="28" actId="700"/>
          <ac:spMkLst>
            <pc:docMk/>
            <pc:sldMk cId="907174818" sldId="260"/>
            <ac:spMk id="3" creationId="{E9BAA235-72DA-4455-86D7-568F89BFC43A}"/>
          </ac:spMkLst>
        </pc:spChg>
      </pc:sldChg>
      <pc:sldMasterChg chg="setBg addSldLayout modSldLayout">
        <pc:chgData name="TINKER,Michelle" userId="70ef126f-0a52-44f4-b68d-edd7cf0b837a" providerId="ADAL" clId="{1B224357-2ABA-4515-B55B-D8B32B563141}" dt="2023-09-05T02:08:27.945" v="25" actId="478"/>
        <pc:sldMasterMkLst>
          <pc:docMk/>
          <pc:sldMasterMk cId="596170261" sldId="2147483648"/>
        </pc:sldMasterMkLst>
        <pc:sldLayoutChg chg="delSp modSp mod setBg">
          <pc:chgData name="TINKER,Michelle" userId="70ef126f-0a52-44f4-b68d-edd7cf0b837a" providerId="ADAL" clId="{1B224357-2ABA-4515-B55B-D8B32B563141}" dt="2023-09-05T02:08:27.945" v="25" actId="478"/>
          <pc:sldLayoutMkLst>
            <pc:docMk/>
            <pc:sldMasterMk cId="596170261" sldId="2147483648"/>
            <pc:sldLayoutMk cId="3959932066" sldId="2147483649"/>
          </pc:sldLayoutMkLst>
          <pc:spChg chg="del mod">
            <ac:chgData name="TINKER,Michelle" userId="70ef126f-0a52-44f4-b68d-edd7cf0b837a" providerId="ADAL" clId="{1B224357-2ABA-4515-B55B-D8B32B563141}" dt="2023-09-05T02:08:25.918" v="24" actId="478"/>
            <ac:spMkLst>
              <pc:docMk/>
              <pc:sldMasterMk cId="596170261" sldId="2147483648"/>
              <pc:sldLayoutMk cId="3959932066" sldId="2147483649"/>
              <ac:spMk id="2" creationId="{5D1714BD-0C11-404C-A8F1-06E07FB12618}"/>
            </ac:spMkLst>
          </pc:spChg>
          <pc:spChg chg="del">
            <ac:chgData name="TINKER,Michelle" userId="70ef126f-0a52-44f4-b68d-edd7cf0b837a" providerId="ADAL" clId="{1B224357-2ABA-4515-B55B-D8B32B563141}" dt="2023-09-05T02:08:27.945" v="25" actId="478"/>
            <ac:spMkLst>
              <pc:docMk/>
              <pc:sldMasterMk cId="596170261" sldId="2147483648"/>
              <pc:sldLayoutMk cId="3959932066" sldId="2147483649"/>
              <ac:spMk id="3" creationId="{63B1E028-C83C-4CA0-998A-9C694AA68585}"/>
            </ac:spMkLst>
          </pc:spChg>
        </pc:sldLayoutChg>
        <pc:sldLayoutChg chg="setBg">
          <pc:chgData name="TINKER,Michelle" userId="70ef126f-0a52-44f4-b68d-edd7cf0b837a" providerId="ADAL" clId="{1B224357-2ABA-4515-B55B-D8B32B563141}" dt="2023-09-05T02:07:17.690" v="15"/>
          <pc:sldLayoutMkLst>
            <pc:docMk/>
            <pc:sldMasterMk cId="596170261" sldId="2147483648"/>
            <pc:sldLayoutMk cId="3056424547" sldId="2147483650"/>
          </pc:sldLayoutMkLst>
        </pc:sldLayoutChg>
        <pc:sldLayoutChg chg="setBg">
          <pc:chgData name="TINKER,Michelle" userId="70ef126f-0a52-44f4-b68d-edd7cf0b837a" providerId="ADAL" clId="{1B224357-2ABA-4515-B55B-D8B32B563141}" dt="2023-09-05T02:07:26.425" v="17"/>
          <pc:sldLayoutMkLst>
            <pc:docMk/>
            <pc:sldMasterMk cId="596170261" sldId="2147483648"/>
            <pc:sldLayoutMk cId="3225917623" sldId="2147483651"/>
          </pc:sldLayoutMkLst>
        </pc:sldLayoutChg>
        <pc:sldLayoutChg chg="add mod modTransition">
          <pc:chgData name="TINKER,Michelle" userId="70ef126f-0a52-44f4-b68d-edd7cf0b837a" providerId="ADAL" clId="{1B224357-2ABA-4515-B55B-D8B32B563141}" dt="2023-09-05T02:08:07.293" v="20" actId="2890"/>
          <pc:sldLayoutMkLst>
            <pc:docMk/>
            <pc:sldMasterMk cId="596170261" sldId="2147483648"/>
            <pc:sldLayoutMk cId="866554451" sldId="2147483652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9932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714BD-0C11-404C-A8F1-06E07FB12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887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B1E028-C83C-4CA0-998A-9C694AA685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7887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655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CFD63-BB53-48D0-8E84-A232CAD4F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0ED8F-CB26-40FF-A467-A986AA687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642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15E35A4-A281-412C-8851-A8617A346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0C6B89A-3800-4761-B697-6C0AD536B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59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170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5220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E8ECC-0CDD-4AF9-9691-3271F2068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algn="l"/>
            <a:r>
              <a:rPr lang="en-AU" dirty="0"/>
              <a:t>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AA235-72DA-4455-86D7-568F89BFC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AU" dirty="0" err="1"/>
              <a:t>Subheader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7174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D471E-CAA0-46C7-AE5E-1EF518F4B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86C3B-FD55-42AB-AD67-E10F1703E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490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D30131F-E8BB-46BD-B894-C2325A3E5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8E1C282-4775-423E-A804-9C213648A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813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007CB280AD3443B17D5E026DB916EA" ma:contentTypeVersion="14" ma:contentTypeDescription="Create a new document." ma:contentTypeScope="" ma:versionID="9d0d3d2668e861d35ecf2b6d22f5032e">
  <xsd:schema xmlns:xsd="http://www.w3.org/2001/XMLSchema" xmlns:xs="http://www.w3.org/2001/XMLSchema" xmlns:p="http://schemas.microsoft.com/office/2006/metadata/properties" xmlns:ns3="dafeb411-8a60-4c48-9131-28b90e34d867" xmlns:ns4="f47c2129-c061-4359-aa80-72f7ffb5d853" targetNamespace="http://schemas.microsoft.com/office/2006/metadata/properties" ma:root="true" ma:fieldsID="ff84611dbbd1ca6ee841617978579117" ns3:_="" ns4:_="">
    <xsd:import namespace="dafeb411-8a60-4c48-9131-28b90e34d867"/>
    <xsd:import namespace="f47c2129-c061-4359-aa80-72f7ffb5d8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feb411-8a60-4c48-9131-28b90e34d8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7c2129-c061-4359-aa80-72f7ffb5d85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C6AC0D2-9A5E-4C99-BE4D-BBA3332291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feb411-8a60-4c48-9131-28b90e34d867"/>
    <ds:schemaRef ds:uri="f47c2129-c061-4359-aa80-72f7ffb5d8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84223F-D253-42F9-B6C7-2225C6D41E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55E57E-CA85-4310-A124-94556FFBB6DB}">
  <ds:schemaRefs>
    <ds:schemaRef ds:uri="http://www.w3.org/XML/1998/namespace"/>
    <ds:schemaRef ds:uri="http://purl.org/dc/dcmitype/"/>
    <ds:schemaRef ds:uri="dafeb411-8a60-4c48-9131-28b90e34d867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f47c2129-c061-4359-aa80-72f7ffb5d85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</Words>
  <Application>Microsoft Office PowerPoint</Application>
  <PresentationFormat>Widescreen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Welcome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TINKER,Michelle</cp:lastModifiedBy>
  <cp:revision>3</cp:revision>
  <dcterms:created xsi:type="dcterms:W3CDTF">2022-09-04T10:14:09Z</dcterms:created>
  <dcterms:modified xsi:type="dcterms:W3CDTF">2023-09-05T02:09:40Z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0x010100BA007CB280AD3443B17D5E026DB916EA</vt:lpwstr>
  </property>
  <property fmtid="{D5CDD505-2E9C-101B-9397-08002B2CF9AE}" pid="3" name="MSIP_Label_79d889eb-932f-4752-8739-64d25806ef64_Enabled">
    <vt:lpwstr>true</vt:lpwstr>
  </property>
  <property fmtid="{D5CDD505-2E9C-101B-9397-08002B2CF9AE}" pid="4" name="MSIP_Label_79d889eb-932f-4752-8739-64d25806ef64_SetDate">
    <vt:lpwstr>2022-09-05T23:40:25Z</vt:lpwstr>
  </property>
  <property fmtid="{D5CDD505-2E9C-101B-9397-08002B2CF9AE}" pid="5" name="MSIP_Label_79d889eb-932f-4752-8739-64d25806ef64_Method">
    <vt:lpwstr>Privileged</vt:lpwstr>
  </property>
  <property fmtid="{D5CDD505-2E9C-101B-9397-08002B2CF9AE}" pid="6" name="MSIP_Label_79d889eb-932f-4752-8739-64d25806ef64_Name">
    <vt:lpwstr>79d889eb-932f-4752-8739-64d25806ef64</vt:lpwstr>
  </property>
  <property fmtid="{D5CDD505-2E9C-101B-9397-08002B2CF9AE}" pid="7" name="MSIP_Label_79d889eb-932f-4752-8739-64d25806ef64_SiteId">
    <vt:lpwstr>dd0cfd15-4558-4b12-8bad-ea26984fc417</vt:lpwstr>
  </property>
  <property fmtid="{D5CDD505-2E9C-101B-9397-08002B2CF9AE}" pid="8" name="MSIP_Label_79d889eb-932f-4752-8739-64d25806ef64_ActionId">
    <vt:lpwstr>9568cd35-8041-407b-b949-642bd9fe0ef5</vt:lpwstr>
  </property>
  <property fmtid="{D5CDD505-2E9C-101B-9397-08002B2CF9AE}" pid="9" name="MSIP_Label_79d889eb-932f-4752-8739-64d25806ef64_ContentBits">
    <vt:lpwstr>0</vt:lpwstr>
  </property>
</Properties>
</file>