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61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03DE79-3D4B-43FD-B32E-65DF32D32D10}" v="10" dt="2024-08-23T04:53:12.1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8003" autoAdjust="0"/>
    <p:restoredTop sz="94660"/>
  </p:normalViewPr>
  <p:slideViewPr>
    <p:cSldViewPr snapToGrid="0">
      <p:cViewPr varScale="1">
        <p:scale>
          <a:sx n="94" d="100"/>
          <a:sy n="94" d="100"/>
        </p:scale>
        <p:origin x="60" y="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NKER,Michelle" userId="70ef126f-0a52-44f4-b68d-edd7cf0b837a" providerId="ADAL" clId="{F103DE79-3D4B-43FD-B32E-65DF32D32D10}"/>
    <pc:docChg chg="undo custSel modSld modMainMaster">
      <pc:chgData name="TINKER,Michelle" userId="70ef126f-0a52-44f4-b68d-edd7cf0b837a" providerId="ADAL" clId="{F103DE79-3D4B-43FD-B32E-65DF32D32D10}" dt="2024-08-23T04:53:12.178" v="41" actId="14826"/>
      <pc:docMkLst>
        <pc:docMk/>
      </pc:docMkLst>
      <pc:sldChg chg="addSp delSp modSp mod">
        <pc:chgData name="TINKER,Michelle" userId="70ef126f-0a52-44f4-b68d-edd7cf0b837a" providerId="ADAL" clId="{F103DE79-3D4B-43FD-B32E-65DF32D32D10}" dt="2024-08-19T07:30:06.259" v="40" actId="1076"/>
        <pc:sldMkLst>
          <pc:docMk/>
          <pc:sldMk cId="1905220935" sldId="256"/>
        </pc:sldMkLst>
        <pc:spChg chg="add del mod">
          <ac:chgData name="TINKER,Michelle" userId="70ef126f-0a52-44f4-b68d-edd7cf0b837a" providerId="ADAL" clId="{F103DE79-3D4B-43FD-B32E-65DF32D32D10}" dt="2024-08-19T07:29:38.915" v="34" actId="478"/>
          <ac:spMkLst>
            <pc:docMk/>
            <pc:sldMk cId="1905220935" sldId="256"/>
            <ac:spMk id="4" creationId="{F1BB8574-6C52-198E-5D5C-63A98DDC7B27}"/>
          </ac:spMkLst>
        </pc:spChg>
        <pc:picChg chg="add del">
          <ac:chgData name="TINKER,Michelle" userId="70ef126f-0a52-44f4-b68d-edd7cf0b837a" providerId="ADAL" clId="{F103DE79-3D4B-43FD-B32E-65DF32D32D10}" dt="2024-08-19T06:58:58.684" v="17" actId="478"/>
          <ac:picMkLst>
            <pc:docMk/>
            <pc:sldMk cId="1905220935" sldId="256"/>
            <ac:picMk id="3" creationId="{384C25B7-2F1E-7B41-490D-B27D910F6616}"/>
          </ac:picMkLst>
        </pc:picChg>
        <pc:picChg chg="add mod">
          <ac:chgData name="TINKER,Michelle" userId="70ef126f-0a52-44f4-b68d-edd7cf0b837a" providerId="ADAL" clId="{F103DE79-3D4B-43FD-B32E-65DF32D32D10}" dt="2024-08-19T07:30:06.259" v="40" actId="1076"/>
          <ac:picMkLst>
            <pc:docMk/>
            <pc:sldMk cId="1905220935" sldId="256"/>
            <ac:picMk id="6" creationId="{494BA6CD-71CC-579F-E047-975D49FC27CC}"/>
          </ac:picMkLst>
        </pc:picChg>
      </pc:sldChg>
      <pc:sldChg chg="modSp mod">
        <pc:chgData name="TINKER,Michelle" userId="70ef126f-0a52-44f4-b68d-edd7cf0b837a" providerId="ADAL" clId="{F103DE79-3D4B-43FD-B32E-65DF32D32D10}" dt="2024-08-19T07:29:55.537" v="38" actId="14100"/>
        <pc:sldMkLst>
          <pc:docMk/>
          <pc:sldMk cId="3624901906" sldId="261"/>
        </pc:sldMkLst>
        <pc:spChg chg="mod">
          <ac:chgData name="TINKER,Michelle" userId="70ef126f-0a52-44f4-b68d-edd7cf0b837a" providerId="ADAL" clId="{F103DE79-3D4B-43FD-B32E-65DF32D32D10}" dt="2024-08-19T07:29:51.711" v="37" actId="1076"/>
          <ac:spMkLst>
            <pc:docMk/>
            <pc:sldMk cId="3624901906" sldId="261"/>
            <ac:spMk id="2" creationId="{7FDD471E-CAA0-46C7-AE5E-1EF518F4B0B8}"/>
          </ac:spMkLst>
        </pc:spChg>
        <pc:spChg chg="mod">
          <ac:chgData name="TINKER,Michelle" userId="70ef126f-0a52-44f4-b68d-edd7cf0b837a" providerId="ADAL" clId="{F103DE79-3D4B-43FD-B32E-65DF32D32D10}" dt="2024-08-19T07:29:55.537" v="38" actId="14100"/>
          <ac:spMkLst>
            <pc:docMk/>
            <pc:sldMk cId="3624901906" sldId="261"/>
            <ac:spMk id="3" creationId="{AE886C3B-FD55-42AB-AD67-E10F1703E12E}"/>
          </ac:spMkLst>
        </pc:spChg>
      </pc:sldChg>
      <pc:sldMasterChg chg="addSp modSp mod setBg modSldLayout">
        <pc:chgData name="TINKER,Michelle" userId="70ef126f-0a52-44f4-b68d-edd7cf0b837a" providerId="ADAL" clId="{F103DE79-3D4B-43FD-B32E-65DF32D32D10}" dt="2024-08-23T04:53:12.178" v="41" actId="14826"/>
        <pc:sldMasterMkLst>
          <pc:docMk/>
          <pc:sldMasterMk cId="596170261" sldId="2147483648"/>
        </pc:sldMasterMkLst>
        <pc:picChg chg="add mod">
          <ac:chgData name="TINKER,Michelle" userId="70ef126f-0a52-44f4-b68d-edd7cf0b837a" providerId="ADAL" clId="{F103DE79-3D4B-43FD-B32E-65DF32D32D10}" dt="2024-08-23T04:53:12.178" v="41" actId="14826"/>
          <ac:picMkLst>
            <pc:docMk/>
            <pc:sldMasterMk cId="596170261" sldId="2147483648"/>
            <ac:picMk id="3" creationId="{2BFDDB5C-BB89-A4BC-9775-A0C7B3DEA53B}"/>
          </ac:picMkLst>
        </pc:picChg>
        <pc:sldLayoutChg chg="modSp">
          <pc:chgData name="TINKER,Michelle" userId="70ef126f-0a52-44f4-b68d-edd7cf0b837a" providerId="ADAL" clId="{F103DE79-3D4B-43FD-B32E-65DF32D32D10}" dt="2024-08-19T06:56:17.947" v="0" actId="735"/>
          <pc:sldLayoutMkLst>
            <pc:docMk/>
            <pc:sldMasterMk cId="596170261" sldId="2147483648"/>
            <pc:sldLayoutMk cId="3959932066" sldId="2147483649"/>
          </pc:sldLayoutMkLst>
        </pc:sldLayoutChg>
        <pc:sldLayoutChg chg="addSp modSp mod">
          <pc:chgData name="TINKER,Michelle" userId="70ef126f-0a52-44f4-b68d-edd7cf0b837a" providerId="ADAL" clId="{F103DE79-3D4B-43FD-B32E-65DF32D32D10}" dt="2024-08-19T06:58:15.853" v="12" actId="962"/>
          <pc:sldLayoutMkLst>
            <pc:docMk/>
            <pc:sldMasterMk cId="596170261" sldId="2147483648"/>
            <pc:sldLayoutMk cId="3056424547" sldId="2147483650"/>
          </pc:sldLayoutMkLst>
          <pc:picChg chg="add mod">
            <ac:chgData name="TINKER,Michelle" userId="70ef126f-0a52-44f4-b68d-edd7cf0b837a" providerId="ADAL" clId="{F103DE79-3D4B-43FD-B32E-65DF32D32D10}" dt="2024-08-19T06:58:15.853" v="12" actId="962"/>
            <ac:picMkLst>
              <pc:docMk/>
              <pc:sldMasterMk cId="596170261" sldId="2147483648"/>
              <pc:sldLayoutMk cId="3056424547" sldId="2147483650"/>
              <ac:picMk id="5" creationId="{4A04D37F-A664-591D-2E3F-CB4DE4E2FC72}"/>
            </ac:picMkLst>
          </pc:picChg>
        </pc:sldLayoutChg>
        <pc:sldLayoutChg chg="addSp modSp mod">
          <pc:chgData name="TINKER,Michelle" userId="70ef126f-0a52-44f4-b68d-edd7cf0b837a" providerId="ADAL" clId="{F103DE79-3D4B-43FD-B32E-65DF32D32D10}" dt="2024-08-19T06:58:23.950" v="15" actId="962"/>
          <pc:sldLayoutMkLst>
            <pc:docMk/>
            <pc:sldMasterMk cId="596170261" sldId="2147483648"/>
            <pc:sldLayoutMk cId="3225917623" sldId="2147483651"/>
          </pc:sldLayoutMkLst>
          <pc:picChg chg="add mod">
            <ac:chgData name="TINKER,Michelle" userId="70ef126f-0a52-44f4-b68d-edd7cf0b837a" providerId="ADAL" clId="{F103DE79-3D4B-43FD-B32E-65DF32D32D10}" dt="2024-08-19T06:58:23.950" v="15" actId="962"/>
            <ac:picMkLst>
              <pc:docMk/>
              <pc:sldMasterMk cId="596170261" sldId="2147483648"/>
              <pc:sldLayoutMk cId="3225917623" sldId="2147483651"/>
              <ac:picMk id="3" creationId="{8B719F60-88F3-AB30-2CA8-A37C6AD5EDE9}"/>
            </ac:picMkLst>
          </pc:picChg>
        </pc:sldLayoutChg>
        <pc:sldLayoutChg chg="addSp modSp mod">
          <pc:chgData name="TINKER,Michelle" userId="70ef126f-0a52-44f4-b68d-edd7cf0b837a" providerId="ADAL" clId="{F103DE79-3D4B-43FD-B32E-65DF32D32D10}" dt="2024-08-19T06:58:02.152" v="9" actId="962"/>
          <pc:sldLayoutMkLst>
            <pc:docMk/>
            <pc:sldMasterMk cId="596170261" sldId="2147483648"/>
            <pc:sldLayoutMk cId="866554451" sldId="2147483652"/>
          </pc:sldLayoutMkLst>
          <pc:picChg chg="add mod">
            <ac:chgData name="TINKER,Michelle" userId="70ef126f-0a52-44f4-b68d-edd7cf0b837a" providerId="ADAL" clId="{F103DE79-3D4B-43FD-B32E-65DF32D32D10}" dt="2024-08-19T06:58:02.152" v="9" actId="962"/>
            <ac:picMkLst>
              <pc:docMk/>
              <pc:sldMasterMk cId="596170261" sldId="2147483648"/>
              <pc:sldLayoutMk cId="866554451" sldId="2147483652"/>
              <ac:picMk id="5" creationId="{F3C67D26-13BD-AFB5-58A1-72304AB83B92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99320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714BD-0C11-404C-A8F1-06E07FB126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7887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B1E028-C83C-4CA0-998A-9C694AA685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7887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pic>
        <p:nvPicPr>
          <p:cNvPr id="5" name="Picture 4" descr="A blue background with white and red lines&#10;&#10;Description automatically generated">
            <a:extLst>
              <a:ext uri="{FF2B5EF4-FFF2-40B4-BE49-F238E27FC236}">
                <a16:creationId xmlns:a16="http://schemas.microsoft.com/office/drawing/2014/main" id="{F3C67D26-13BD-AFB5-58A1-72304AB83B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"/>
            <a:ext cx="12192000" cy="685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554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CFD63-BB53-48D0-8E84-A232CAD4F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90ED8F-CB26-40FF-A467-A986AA687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pic>
        <p:nvPicPr>
          <p:cNvPr id="5" name="Picture 4" descr="A blue and white background with red and white stripes&#10;&#10;Description automatically generated">
            <a:extLst>
              <a:ext uri="{FF2B5EF4-FFF2-40B4-BE49-F238E27FC236}">
                <a16:creationId xmlns:a16="http://schemas.microsoft.com/office/drawing/2014/main" id="{4A04D37F-A664-591D-2E3F-CB4DE4E2FC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"/>
            <a:ext cx="12192000" cy="685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424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15E35A4-A281-412C-8851-A8617A346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0C6B89A-3800-4761-B697-6C0AD536B0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pic>
        <p:nvPicPr>
          <p:cNvPr id="3" name="Picture 2" descr="A blue and red striped object&#10;&#10;Description automatically generated">
            <a:extLst>
              <a:ext uri="{FF2B5EF4-FFF2-40B4-BE49-F238E27FC236}">
                <a16:creationId xmlns:a16="http://schemas.microsoft.com/office/drawing/2014/main" id="{8B719F60-88F3-AB30-2CA8-A37C6AD5EDE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"/>
            <a:ext cx="12192000" cy="685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917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FDDB5C-BB89-A4BC-9775-A0C7B3DEA53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95"/>
            <a:ext cx="12191999" cy="685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170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94BA6CD-71CC-579F-E047-975D49FC2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3683" y="1782668"/>
            <a:ext cx="4924634" cy="183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220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E8ECC-0CDD-4AF9-9691-3271F20683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r>
              <a:rPr lang="en-AU" dirty="0"/>
              <a:t>Welcome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BAA235-72DA-4455-86D7-568F89BFC4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AU" dirty="0" err="1"/>
              <a:t>Subheader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07174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D471E-CAA0-46C7-AE5E-1EF518F4B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86C3B-FD55-42AB-AD67-E10F1703E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14599"/>
            <a:ext cx="10515600" cy="3662363"/>
          </a:xfrm>
        </p:spPr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24901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D30131F-E8BB-46BD-B894-C2325A3E5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8E1C282-4775-423E-A804-9C213648A2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6813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007CB280AD3443B17D5E026DB916EA" ma:contentTypeVersion="14" ma:contentTypeDescription="Create a new document." ma:contentTypeScope="" ma:versionID="9d0d3d2668e861d35ecf2b6d22f5032e">
  <xsd:schema xmlns:xsd="http://www.w3.org/2001/XMLSchema" xmlns:xs="http://www.w3.org/2001/XMLSchema" xmlns:p="http://schemas.microsoft.com/office/2006/metadata/properties" xmlns:ns3="dafeb411-8a60-4c48-9131-28b90e34d867" xmlns:ns4="f47c2129-c061-4359-aa80-72f7ffb5d853" targetNamespace="http://schemas.microsoft.com/office/2006/metadata/properties" ma:root="true" ma:fieldsID="ff84611dbbd1ca6ee841617978579117" ns3:_="" ns4:_="">
    <xsd:import namespace="dafeb411-8a60-4c48-9131-28b90e34d867"/>
    <xsd:import namespace="f47c2129-c061-4359-aa80-72f7ffb5d85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feb411-8a60-4c48-9131-28b90e34d8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7c2129-c061-4359-aa80-72f7ffb5d85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C6AC0D2-9A5E-4C99-BE4D-BBA3332291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afeb411-8a60-4c48-9131-28b90e34d867"/>
    <ds:schemaRef ds:uri="f47c2129-c061-4359-aa80-72f7ffb5d8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84223F-D253-42F9-B6C7-2225C6D41E4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155E57E-CA85-4310-A124-94556FFBB6DB}">
  <ds:schemaRefs>
    <ds:schemaRef ds:uri="http://www.w3.org/XML/1998/namespace"/>
    <ds:schemaRef ds:uri="http://purl.org/dc/dcmitype/"/>
    <ds:schemaRef ds:uri="dafeb411-8a60-4c48-9131-28b90e34d867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f47c2129-c061-4359-aa80-72f7ffb5d85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</Words>
  <PresentationFormat>Widescreen</PresentationFormat>
  <Paragraphs>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Arial</vt:lpstr>
      <vt:lpstr>Office Theme</vt:lpstr>
      <vt:lpstr>PowerPoint Presentation</vt:lpstr>
      <vt:lpstr>Welcome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2022-09-04T10:14:09Z</dcterms:created>
  <dcterms:modified xsi:type="dcterms:W3CDTF">2024-08-23T04:53:13Z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0x010100BA007CB280AD3443B17D5E026DB916EA</vt:lpwstr>
  </property>
  <property fmtid="{D5CDD505-2E9C-101B-9397-08002B2CF9AE}" pid="3" name="MSIP_Label_79d889eb-932f-4752-8739-64d25806ef64_Enabled">
    <vt:lpwstr>true</vt:lpwstr>
  </property>
  <property fmtid="{D5CDD505-2E9C-101B-9397-08002B2CF9AE}" pid="4" name="MSIP_Label_79d889eb-932f-4752-8739-64d25806ef64_SetDate">
    <vt:lpwstr>2022-09-05T23:40:25Z</vt:lpwstr>
  </property>
  <property fmtid="{D5CDD505-2E9C-101B-9397-08002B2CF9AE}" pid="5" name="MSIP_Label_79d889eb-932f-4752-8739-64d25806ef64_Method">
    <vt:lpwstr>Privileged</vt:lpwstr>
  </property>
  <property fmtid="{D5CDD505-2E9C-101B-9397-08002B2CF9AE}" pid="6" name="MSIP_Label_79d889eb-932f-4752-8739-64d25806ef64_Name">
    <vt:lpwstr>79d889eb-932f-4752-8739-64d25806ef64</vt:lpwstr>
  </property>
  <property fmtid="{D5CDD505-2E9C-101B-9397-08002B2CF9AE}" pid="7" name="MSIP_Label_79d889eb-932f-4752-8739-64d25806ef64_SiteId">
    <vt:lpwstr>dd0cfd15-4558-4b12-8bad-ea26984fc417</vt:lpwstr>
  </property>
  <property fmtid="{D5CDD505-2E9C-101B-9397-08002B2CF9AE}" pid="8" name="MSIP_Label_79d889eb-932f-4752-8739-64d25806ef64_ActionId">
    <vt:lpwstr>9568cd35-8041-407b-b949-642bd9fe0ef5</vt:lpwstr>
  </property>
  <property fmtid="{D5CDD505-2E9C-101B-9397-08002B2CF9AE}" pid="9" name="MSIP_Label_79d889eb-932f-4752-8739-64d25806ef64_ContentBits">
    <vt:lpwstr>0</vt:lpwstr>
  </property>
</Properties>
</file>