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1b6a40b4697c4a76" Type="http://schemas.microsoft.com/office/2006/relationships/ui/extensibility" Target="customUI/customUI.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0"/>
  </p:notesMasterIdLst>
  <p:handoutMasterIdLst>
    <p:handoutMasterId r:id="rId31"/>
  </p:handoutMasterIdLst>
  <p:sldIdLst>
    <p:sldId id="279" r:id="rId2"/>
    <p:sldId id="312" r:id="rId3"/>
    <p:sldId id="313" r:id="rId4"/>
    <p:sldId id="275" r:id="rId5"/>
    <p:sldId id="280" r:id="rId6"/>
    <p:sldId id="285" r:id="rId7"/>
    <p:sldId id="314" r:id="rId8"/>
    <p:sldId id="281" r:id="rId9"/>
    <p:sldId id="300" r:id="rId10"/>
    <p:sldId id="304" r:id="rId11"/>
    <p:sldId id="307" r:id="rId12"/>
    <p:sldId id="309" r:id="rId13"/>
    <p:sldId id="287" r:id="rId14"/>
    <p:sldId id="289" r:id="rId15"/>
    <p:sldId id="293" r:id="rId16"/>
    <p:sldId id="306" r:id="rId17"/>
    <p:sldId id="295" r:id="rId18"/>
    <p:sldId id="296" r:id="rId19"/>
    <p:sldId id="297" r:id="rId20"/>
    <p:sldId id="298" r:id="rId21"/>
    <p:sldId id="299" r:id="rId22"/>
    <p:sldId id="302" r:id="rId23"/>
    <p:sldId id="311" r:id="rId24"/>
    <p:sldId id="315" r:id="rId25"/>
    <p:sldId id="316" r:id="rId26"/>
    <p:sldId id="305" r:id="rId27"/>
    <p:sldId id="283" r:id="rId28"/>
    <p:sldId id="278" r:id="rId29"/>
  </p:sldIdLst>
  <p:sldSz cx="9145588" cy="6859588"/>
  <p:notesSz cx="6858000" cy="9144000"/>
  <p:defaultTextStyle>
    <a:defPPr>
      <a:defRPr lang="en-US"/>
    </a:defPPr>
    <a:lvl1pPr marL="0" algn="l" defTabSz="914447" rtl="0" eaLnBrk="1" latinLnBrk="0" hangingPunct="1">
      <a:defRPr sz="1800" kern="1200">
        <a:solidFill>
          <a:schemeClr val="tx1"/>
        </a:solidFill>
        <a:latin typeface="+mn-lt"/>
        <a:ea typeface="+mn-ea"/>
        <a:cs typeface="+mn-cs"/>
      </a:defRPr>
    </a:lvl1pPr>
    <a:lvl2pPr marL="457224" algn="l" defTabSz="914447" rtl="0" eaLnBrk="1" latinLnBrk="0" hangingPunct="1">
      <a:defRPr sz="1800" kern="1200">
        <a:solidFill>
          <a:schemeClr val="tx1"/>
        </a:solidFill>
        <a:latin typeface="+mn-lt"/>
        <a:ea typeface="+mn-ea"/>
        <a:cs typeface="+mn-cs"/>
      </a:defRPr>
    </a:lvl2pPr>
    <a:lvl3pPr marL="914447" algn="l" defTabSz="914447" rtl="0" eaLnBrk="1" latinLnBrk="0" hangingPunct="1">
      <a:defRPr sz="1800" kern="1200">
        <a:solidFill>
          <a:schemeClr val="tx1"/>
        </a:solidFill>
        <a:latin typeface="+mn-lt"/>
        <a:ea typeface="+mn-ea"/>
        <a:cs typeface="+mn-cs"/>
      </a:defRPr>
    </a:lvl3pPr>
    <a:lvl4pPr marL="1371671" algn="l" defTabSz="914447" rtl="0" eaLnBrk="1" latinLnBrk="0" hangingPunct="1">
      <a:defRPr sz="1800" kern="1200">
        <a:solidFill>
          <a:schemeClr val="tx1"/>
        </a:solidFill>
        <a:latin typeface="+mn-lt"/>
        <a:ea typeface="+mn-ea"/>
        <a:cs typeface="+mn-cs"/>
      </a:defRPr>
    </a:lvl4pPr>
    <a:lvl5pPr marL="1828894" algn="l" defTabSz="914447" rtl="0" eaLnBrk="1" latinLnBrk="0" hangingPunct="1">
      <a:defRPr sz="1800" kern="1200">
        <a:solidFill>
          <a:schemeClr val="tx1"/>
        </a:solidFill>
        <a:latin typeface="+mn-lt"/>
        <a:ea typeface="+mn-ea"/>
        <a:cs typeface="+mn-cs"/>
      </a:defRPr>
    </a:lvl5pPr>
    <a:lvl6pPr marL="2286118" algn="l" defTabSz="914447" rtl="0" eaLnBrk="1" latinLnBrk="0" hangingPunct="1">
      <a:defRPr sz="1800" kern="1200">
        <a:solidFill>
          <a:schemeClr val="tx1"/>
        </a:solidFill>
        <a:latin typeface="+mn-lt"/>
        <a:ea typeface="+mn-ea"/>
        <a:cs typeface="+mn-cs"/>
      </a:defRPr>
    </a:lvl6pPr>
    <a:lvl7pPr marL="2743342" algn="l" defTabSz="914447" rtl="0" eaLnBrk="1" latinLnBrk="0" hangingPunct="1">
      <a:defRPr sz="1800" kern="1200">
        <a:solidFill>
          <a:schemeClr val="tx1"/>
        </a:solidFill>
        <a:latin typeface="+mn-lt"/>
        <a:ea typeface="+mn-ea"/>
        <a:cs typeface="+mn-cs"/>
      </a:defRPr>
    </a:lvl7pPr>
    <a:lvl8pPr marL="3200565" algn="l" defTabSz="914447" rtl="0" eaLnBrk="1" latinLnBrk="0" hangingPunct="1">
      <a:defRPr sz="1800" kern="1200">
        <a:solidFill>
          <a:schemeClr val="tx1"/>
        </a:solidFill>
        <a:latin typeface="+mn-lt"/>
        <a:ea typeface="+mn-ea"/>
        <a:cs typeface="+mn-cs"/>
      </a:defRPr>
    </a:lvl8pPr>
    <a:lvl9pPr marL="3657789" algn="l" defTabSz="91444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Right click for options" id="{5C661DC1-D038-4612-9AFE-4506515A23D4}">
          <p14:sldIdLst>
            <p14:sldId id="279"/>
            <p14:sldId id="312"/>
            <p14:sldId id="313"/>
            <p14:sldId id="275"/>
            <p14:sldId id="280"/>
            <p14:sldId id="285"/>
            <p14:sldId id="314"/>
            <p14:sldId id="281"/>
            <p14:sldId id="300"/>
            <p14:sldId id="304"/>
            <p14:sldId id="307"/>
            <p14:sldId id="309"/>
            <p14:sldId id="287"/>
            <p14:sldId id="289"/>
            <p14:sldId id="293"/>
            <p14:sldId id="306"/>
            <p14:sldId id="295"/>
            <p14:sldId id="296"/>
            <p14:sldId id="297"/>
            <p14:sldId id="298"/>
            <p14:sldId id="299"/>
            <p14:sldId id="302"/>
            <p14:sldId id="311"/>
            <p14:sldId id="315"/>
            <p14:sldId id="316"/>
            <p14:sldId id="305"/>
            <p14:sldId id="283"/>
            <p14:sldId id="278"/>
          </p14:sldIdLst>
        </p14:section>
      </p14:sectionLst>
    </p:ext>
    <p:ext uri="{EFAFB233-063F-42B5-8137-9DF3F51BA10A}">
      <p15:sldGuideLst xmlns:p15="http://schemas.microsoft.com/office/powerpoint/2012/main">
        <p15:guide id="1" orient="horz" pos="601">
          <p15:clr>
            <a:srgbClr val="A4A3A4"/>
          </p15:clr>
        </p15:guide>
        <p15:guide id="2" orient="horz" pos="4020" userDrawn="1">
          <p15:clr>
            <a:srgbClr val="A4A3A4"/>
          </p15:clr>
        </p15:guide>
        <p15:guide id="3" orient="horz" pos="1111">
          <p15:clr>
            <a:srgbClr val="A4A3A4"/>
          </p15:clr>
        </p15:guide>
        <p15:guide id="4" orient="horz" pos="3749">
          <p15:clr>
            <a:srgbClr val="A4A3A4"/>
          </p15:clr>
        </p15:guide>
        <p15:guide id="5" pos="5290">
          <p15:clr>
            <a:srgbClr val="A4A3A4"/>
          </p15:clr>
        </p15:guide>
        <p15:guide id="6" pos="4888">
          <p15:clr>
            <a:srgbClr val="A4A3A4"/>
          </p15:clr>
        </p15:guide>
        <p15:guide id="7"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13F54"/>
    <a:srgbClr val="FF66CC"/>
    <a:srgbClr val="D73D4E"/>
    <a:srgbClr val="548235"/>
    <a:srgbClr val="BDD7EE"/>
    <a:srgbClr val="A9D08E"/>
    <a:srgbClr val="002A3A"/>
    <a:srgbClr val="FFFFFF"/>
    <a:srgbClr val="5DC2B3"/>
    <a:srgbClr val="F2DD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6DE234-6B8A-45B0-B878-2EF0252FB5CC}" v="7917" dt="2018-05-07T01:57:21.198"/>
    <p1510:client id="{F6983478-D869-41C4-8DF2-FF65E4461588}" v="13404" dt="2018-05-08T01:24:33.934"/>
  </p1510:revLst>
</p1510:revInfo>
</file>

<file path=ppt/tableStyles.xml><?xml version="1.0" encoding="utf-8"?>
<a:tblStyleLst xmlns:a="http://schemas.openxmlformats.org/drawingml/2006/main" def="{17292A2E-F333-43FB-9621-5CBBE7FDCDCB}">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2" autoAdjust="0"/>
    <p:restoredTop sz="69218" autoAdjust="0"/>
  </p:normalViewPr>
  <p:slideViewPr>
    <p:cSldViewPr snapToObjects="1">
      <p:cViewPr varScale="1">
        <p:scale>
          <a:sx n="91" d="100"/>
          <a:sy n="91" d="100"/>
        </p:scale>
        <p:origin x="1932" y="78"/>
      </p:cViewPr>
      <p:guideLst>
        <p:guide orient="horz" pos="601"/>
        <p:guide orient="horz" pos="4020"/>
        <p:guide orient="horz" pos="1111"/>
        <p:guide orient="horz" pos="3749"/>
        <p:guide pos="5290"/>
        <p:guide pos="4888"/>
        <p:guide pos="204"/>
      </p:guideLst>
    </p:cSldViewPr>
  </p:slideViewPr>
  <p:notesTextViewPr>
    <p:cViewPr>
      <p:scale>
        <a:sx n="1" d="1"/>
        <a:sy n="1" d="1"/>
      </p:scale>
      <p:origin x="0" y="0"/>
    </p:cViewPr>
  </p:notesTextViewPr>
  <p:sorterViewPr>
    <p:cViewPr>
      <p:scale>
        <a:sx n="100" d="100"/>
        <a:sy n="100" d="100"/>
      </p:scale>
      <p:origin x="0" y="0"/>
    </p:cViewPr>
  </p:sorterViewPr>
  <p:notesViewPr>
    <p:cSldViewPr snapToObjects="1" showGuides="1">
      <p:cViewPr varScale="1">
        <p:scale>
          <a:sx n="85" d="100"/>
          <a:sy n="85" d="100"/>
        </p:scale>
        <p:origin x="-383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tair Macleod" userId="bb681684-d1cc-4ab0-b59c-736848fe3e06" providerId="ADAL" clId="{F6983478-D869-41C4-8DF2-FF65E4461588}"/>
    <pc:docChg chg="undo redo custSel addSld delSld modSld sldOrd modSection">
      <pc:chgData name="Alistair Macleod" userId="bb681684-d1cc-4ab0-b59c-736848fe3e06" providerId="ADAL" clId="{F6983478-D869-41C4-8DF2-FF65E4461588}" dt="2018-05-08T01:24:33.934" v="13356" actId="20577"/>
      <pc:docMkLst>
        <pc:docMk/>
      </pc:docMkLst>
      <pc:sldChg chg="modSp modNotes modNotesTx">
        <pc:chgData name="Alistair Macleod" userId="bb681684-d1cc-4ab0-b59c-736848fe3e06" providerId="ADAL" clId="{F6983478-D869-41C4-8DF2-FF65E4461588}" dt="2018-05-08T01:22:30.725" v="13256"/>
        <pc:sldMkLst>
          <pc:docMk/>
          <pc:sldMk cId="1802482723" sldId="275"/>
        </pc:sldMkLst>
        <pc:spChg chg="mod">
          <ac:chgData name="Alistair Macleod" userId="bb681684-d1cc-4ab0-b59c-736848fe3e06" providerId="ADAL" clId="{F6983478-D869-41C4-8DF2-FF65E4461588}" dt="2018-05-07T14:14:01.339" v="4128" actId="20577"/>
          <ac:spMkLst>
            <pc:docMk/>
            <pc:sldMk cId="1802482723" sldId="275"/>
            <ac:spMk id="3" creationId="{00000000-0000-0000-0000-000000000000}"/>
          </ac:spMkLst>
        </pc:spChg>
        <pc:spChg chg="mod">
          <ac:chgData name="Alistair Macleod" userId="bb681684-d1cc-4ab0-b59c-736848fe3e06" providerId="ADAL" clId="{F6983478-D869-41C4-8DF2-FF65E4461588}" dt="2018-05-08T01:22:30.725" v="13256"/>
          <ac:spMkLst>
            <pc:docMk/>
            <pc:sldMk cId="1802482723" sldId="275"/>
            <ac:spMk id="5" creationId="{941275BC-C7AC-4586-970D-C010D3A00A40}"/>
          </ac:spMkLst>
        </pc:spChg>
      </pc:sldChg>
      <pc:sldChg chg="modSp modNotesTx">
        <pc:chgData name="Alistair Macleod" userId="bb681684-d1cc-4ab0-b59c-736848fe3e06" providerId="ADAL" clId="{F6983478-D869-41C4-8DF2-FF65E4461588}" dt="2018-05-07T14:03:15.301" v="4025" actId="20577"/>
        <pc:sldMkLst>
          <pc:docMk/>
          <pc:sldMk cId="1659477729" sldId="279"/>
        </pc:sldMkLst>
        <pc:spChg chg="mod">
          <ac:chgData name="Alistair Macleod" userId="bb681684-d1cc-4ab0-b59c-736848fe3e06" providerId="ADAL" clId="{F6983478-D869-41C4-8DF2-FF65E4461588}" dt="2018-05-07T11:56:50.966" v="207" actId="14100"/>
          <ac:spMkLst>
            <pc:docMk/>
            <pc:sldMk cId="1659477729" sldId="279"/>
            <ac:spMk id="2" creationId="{00000000-0000-0000-0000-000000000000}"/>
          </ac:spMkLst>
        </pc:spChg>
        <pc:spChg chg="mod">
          <ac:chgData name="Alistair Macleod" userId="bb681684-d1cc-4ab0-b59c-736848fe3e06" providerId="ADAL" clId="{F6983478-D869-41C4-8DF2-FF65E4461588}" dt="2018-05-07T11:56:55.490" v="213" actId="14100"/>
          <ac:spMkLst>
            <pc:docMk/>
            <pc:sldMk cId="1659477729" sldId="279"/>
            <ac:spMk id="3" creationId="{00000000-0000-0000-0000-000000000000}"/>
          </ac:spMkLst>
        </pc:spChg>
      </pc:sldChg>
      <pc:sldChg chg="modSp modNotesTx">
        <pc:chgData name="Alistair Macleod" userId="bb681684-d1cc-4ab0-b59c-736848fe3e06" providerId="ADAL" clId="{F6983478-D869-41C4-8DF2-FF65E4461588}" dt="2018-05-08T01:22:45.363" v="13259"/>
        <pc:sldMkLst>
          <pc:docMk/>
          <pc:sldMk cId="2610228924" sldId="280"/>
        </pc:sldMkLst>
        <pc:spChg chg="mod">
          <ac:chgData name="Alistair Macleod" userId="bb681684-d1cc-4ab0-b59c-736848fe3e06" providerId="ADAL" clId="{F6983478-D869-41C4-8DF2-FF65E4461588}" dt="2018-05-08T01:22:45.363" v="13259"/>
          <ac:spMkLst>
            <pc:docMk/>
            <pc:sldMk cId="2610228924" sldId="280"/>
            <ac:spMk id="7" creationId="{1A5A5B82-9494-4692-ACC3-C372D6873043}"/>
          </ac:spMkLst>
        </pc:spChg>
      </pc:sldChg>
      <pc:sldChg chg="modSp modNotesTx">
        <pc:chgData name="Alistair Macleod" userId="bb681684-d1cc-4ab0-b59c-736848fe3e06" providerId="ADAL" clId="{F6983478-D869-41C4-8DF2-FF65E4461588}" dt="2018-05-08T01:22:54.912" v="13262"/>
        <pc:sldMkLst>
          <pc:docMk/>
          <pc:sldMk cId="1393139251" sldId="281"/>
        </pc:sldMkLst>
        <pc:spChg chg="mod">
          <ac:chgData name="Alistair Macleod" userId="bb681684-d1cc-4ab0-b59c-736848fe3e06" providerId="ADAL" clId="{F6983478-D869-41C4-8DF2-FF65E4461588}" dt="2018-05-08T01:22:54.912" v="13262"/>
          <ac:spMkLst>
            <pc:docMk/>
            <pc:sldMk cId="1393139251" sldId="281"/>
            <ac:spMk id="9" creationId="{FAB6291A-FB0D-465F-BA27-D60AAB42F64F}"/>
          </ac:spMkLst>
        </pc:spChg>
      </pc:sldChg>
      <pc:sldChg chg="del">
        <pc:chgData name="Alistair Macleod" userId="bb681684-d1cc-4ab0-b59c-736848fe3e06" providerId="ADAL" clId="{F6983478-D869-41C4-8DF2-FF65E4461588}" dt="2018-05-07T11:58:36.461" v="237" actId="2696"/>
        <pc:sldMkLst>
          <pc:docMk/>
          <pc:sldMk cId="3867513946" sldId="282"/>
        </pc:sldMkLst>
      </pc:sldChg>
      <pc:sldChg chg="addSp delSp modSp">
        <pc:chgData name="Alistair Macleod" userId="bb681684-d1cc-4ab0-b59c-736848fe3e06" providerId="ADAL" clId="{F6983478-D869-41C4-8DF2-FF65E4461588}" dt="2018-05-08T01:24:33.934" v="13356" actId="20577"/>
        <pc:sldMkLst>
          <pc:docMk/>
          <pc:sldMk cId="1010691821" sldId="283"/>
        </pc:sldMkLst>
        <pc:spChg chg="del">
          <ac:chgData name="Alistair Macleod" userId="bb681684-d1cc-4ab0-b59c-736848fe3e06" providerId="ADAL" clId="{F6983478-D869-41C4-8DF2-FF65E4461588}" dt="2018-05-08T01:24:27.706" v="13329" actId="478"/>
          <ac:spMkLst>
            <pc:docMk/>
            <pc:sldMk cId="1010691821" sldId="283"/>
            <ac:spMk id="4" creationId="{2DE71217-16A4-49E1-AAA3-E8079C0A3582}"/>
          </ac:spMkLst>
        </pc:spChg>
        <pc:spChg chg="add mod">
          <ac:chgData name="Alistair Macleod" userId="bb681684-d1cc-4ab0-b59c-736848fe3e06" providerId="ADAL" clId="{F6983478-D869-41C4-8DF2-FF65E4461588}" dt="2018-05-08T01:24:33.934" v="13356" actId="20577"/>
          <ac:spMkLst>
            <pc:docMk/>
            <pc:sldMk cId="1010691821" sldId="283"/>
            <ac:spMk id="5" creationId="{856D3711-4E66-4DEA-B395-0F3CFBC62CC0}"/>
          </ac:spMkLst>
        </pc:spChg>
      </pc:sldChg>
      <pc:sldChg chg="addSp delSp modNotesTx">
        <pc:chgData name="Alistair Macleod" userId="bb681684-d1cc-4ab0-b59c-736848fe3e06" providerId="ADAL" clId="{F6983478-D869-41C4-8DF2-FF65E4461588}" dt="2018-05-08T01:22:37.448" v="13258"/>
        <pc:sldMkLst>
          <pc:docMk/>
          <pc:sldMk cId="3421382943" sldId="284"/>
        </pc:sldMkLst>
        <pc:spChg chg="del">
          <ac:chgData name="Alistair Macleod" userId="bb681684-d1cc-4ab0-b59c-736848fe3e06" providerId="ADAL" clId="{F6983478-D869-41C4-8DF2-FF65E4461588}" dt="2018-05-08T01:22:37.037" v="13257" actId="478"/>
          <ac:spMkLst>
            <pc:docMk/>
            <pc:sldMk cId="3421382943" sldId="284"/>
            <ac:spMk id="4" creationId="{12F319F1-54F1-4CAF-9F6E-8BBB61C5100C}"/>
          </ac:spMkLst>
        </pc:spChg>
        <pc:spChg chg="add">
          <ac:chgData name="Alistair Macleod" userId="bb681684-d1cc-4ab0-b59c-736848fe3e06" providerId="ADAL" clId="{F6983478-D869-41C4-8DF2-FF65E4461588}" dt="2018-05-08T01:22:37.448" v="13258"/>
          <ac:spMkLst>
            <pc:docMk/>
            <pc:sldMk cId="3421382943" sldId="284"/>
            <ac:spMk id="5" creationId="{6F77A1B1-4A72-44C6-A964-68675BCEC537}"/>
          </ac:spMkLst>
        </pc:spChg>
      </pc:sldChg>
      <pc:sldChg chg="modSp modNotesTx">
        <pc:chgData name="Alistair Macleod" userId="bb681684-d1cc-4ab0-b59c-736848fe3e06" providerId="ADAL" clId="{F6983478-D869-41C4-8DF2-FF65E4461588}" dt="2018-05-08T01:22:48.311" v="13260"/>
        <pc:sldMkLst>
          <pc:docMk/>
          <pc:sldMk cId="1096517095" sldId="285"/>
        </pc:sldMkLst>
        <pc:spChg chg="mod">
          <ac:chgData name="Alistair Macleod" userId="bb681684-d1cc-4ab0-b59c-736848fe3e06" providerId="ADAL" clId="{F6983478-D869-41C4-8DF2-FF65E4461588}" dt="2018-05-07T12:04:35.115" v="394" actId="6549"/>
          <ac:spMkLst>
            <pc:docMk/>
            <pc:sldMk cId="1096517095" sldId="285"/>
            <ac:spMk id="3" creationId="{98C92D2E-03EB-45E9-98E3-E50D13D94CCD}"/>
          </ac:spMkLst>
        </pc:spChg>
        <pc:spChg chg="mod">
          <ac:chgData name="Alistair Macleod" userId="bb681684-d1cc-4ab0-b59c-736848fe3e06" providerId="ADAL" clId="{F6983478-D869-41C4-8DF2-FF65E4461588}" dt="2018-05-08T01:22:48.311" v="13260"/>
          <ac:spMkLst>
            <pc:docMk/>
            <pc:sldMk cId="1096517095" sldId="285"/>
            <ac:spMk id="5" creationId="{5831357D-9BBE-461F-9D2D-B825CE9E4383}"/>
          </ac:spMkLst>
        </pc:spChg>
      </pc:sldChg>
      <pc:sldChg chg="modSp modNotesTx">
        <pc:chgData name="Alistair Macleod" userId="bb681684-d1cc-4ab0-b59c-736848fe3e06" providerId="ADAL" clId="{F6983478-D869-41C4-8DF2-FF65E4461588}" dt="2018-05-08T01:22:51.717" v="13261"/>
        <pc:sldMkLst>
          <pc:docMk/>
          <pc:sldMk cId="83515144" sldId="286"/>
        </pc:sldMkLst>
        <pc:spChg chg="mod">
          <ac:chgData name="Alistair Macleod" userId="bb681684-d1cc-4ab0-b59c-736848fe3e06" providerId="ADAL" clId="{F6983478-D869-41C4-8DF2-FF65E4461588}" dt="2018-05-07T11:57:21.205" v="233" actId="20577"/>
          <ac:spMkLst>
            <pc:docMk/>
            <pc:sldMk cId="83515144" sldId="286"/>
            <ac:spMk id="2" creationId="{726B4BB8-E73D-44DB-B8E5-85D0FCE64E7E}"/>
          </ac:spMkLst>
        </pc:spChg>
        <pc:spChg chg="mod">
          <ac:chgData name="Alistair Macleod" userId="bb681684-d1cc-4ab0-b59c-736848fe3e06" providerId="ADAL" clId="{F6983478-D869-41C4-8DF2-FF65E4461588}" dt="2018-05-08T01:22:51.717" v="13261"/>
          <ac:spMkLst>
            <pc:docMk/>
            <pc:sldMk cId="83515144" sldId="286"/>
            <ac:spMk id="5" creationId="{FDA31563-25FB-469C-B533-F507621038EC}"/>
          </ac:spMkLst>
        </pc:spChg>
      </pc:sldChg>
      <pc:sldChg chg="addSp delSp modSp ord modNotesTx">
        <pc:chgData name="Alistair Macleod" userId="bb681684-d1cc-4ab0-b59c-736848fe3e06" providerId="ADAL" clId="{F6983478-D869-41C4-8DF2-FF65E4461588}" dt="2018-05-08T01:23:31.417" v="13285"/>
        <pc:sldMkLst>
          <pc:docMk/>
          <pc:sldMk cId="1759128348" sldId="287"/>
        </pc:sldMkLst>
        <pc:spChg chg="add mod">
          <ac:chgData name="Alistair Macleod" userId="bb681684-d1cc-4ab0-b59c-736848fe3e06" providerId="ADAL" clId="{F6983478-D869-41C4-8DF2-FF65E4461588}" dt="2018-05-07T12:39:56.330" v="1336"/>
          <ac:spMkLst>
            <pc:docMk/>
            <pc:sldMk cId="1759128348" sldId="287"/>
            <ac:spMk id="3" creationId="{296A9A6E-9A70-4FEB-8396-B2FDFBE30062}"/>
          </ac:spMkLst>
        </pc:spChg>
        <pc:spChg chg="del">
          <ac:chgData name="Alistair Macleod" userId="bb681684-d1cc-4ab0-b59c-736848fe3e06" providerId="ADAL" clId="{F6983478-D869-41C4-8DF2-FF65E4461588}" dt="2018-05-08T01:23:31.184" v="13284" actId="478"/>
          <ac:spMkLst>
            <pc:docMk/>
            <pc:sldMk cId="1759128348" sldId="287"/>
            <ac:spMk id="9" creationId="{A332CF27-68A7-4311-A1E8-556BA9262FEE}"/>
          </ac:spMkLst>
        </pc:spChg>
        <pc:spChg chg="add">
          <ac:chgData name="Alistair Macleod" userId="bb681684-d1cc-4ab0-b59c-736848fe3e06" providerId="ADAL" clId="{F6983478-D869-41C4-8DF2-FF65E4461588}" dt="2018-05-08T01:23:31.417" v="13285"/>
          <ac:spMkLst>
            <pc:docMk/>
            <pc:sldMk cId="1759128348" sldId="287"/>
            <ac:spMk id="10" creationId="{D294EC55-7A5C-4C3F-879B-C0185FCF70D6}"/>
          </ac:spMkLst>
        </pc:spChg>
      </pc:sldChg>
      <pc:sldChg chg="add del ord">
        <pc:chgData name="Alistair Macleod" userId="bb681684-d1cc-4ab0-b59c-736848fe3e06" providerId="ADAL" clId="{F6983478-D869-41C4-8DF2-FF65E4461588}" dt="2018-05-07T12:39:35.273" v="1331" actId="2696"/>
        <pc:sldMkLst>
          <pc:docMk/>
          <pc:sldMk cId="2046096712" sldId="288"/>
        </pc:sldMkLst>
      </pc:sldChg>
      <pc:sldChg chg="addSp delSp modNotesTx">
        <pc:chgData name="Alistair Macleod" userId="bb681684-d1cc-4ab0-b59c-736848fe3e06" providerId="ADAL" clId="{F6983478-D869-41C4-8DF2-FF65E4461588}" dt="2018-05-08T01:23:37.822" v="13287"/>
        <pc:sldMkLst>
          <pc:docMk/>
          <pc:sldMk cId="3273903585" sldId="289"/>
        </pc:sldMkLst>
        <pc:spChg chg="del">
          <ac:chgData name="Alistair Macleod" userId="bb681684-d1cc-4ab0-b59c-736848fe3e06" providerId="ADAL" clId="{F6983478-D869-41C4-8DF2-FF65E4461588}" dt="2018-05-08T01:23:37.541" v="13286" actId="478"/>
          <ac:spMkLst>
            <pc:docMk/>
            <pc:sldMk cId="3273903585" sldId="289"/>
            <ac:spMk id="22" creationId="{E82E8A4D-34CE-4A28-AA67-EA5098A45941}"/>
          </ac:spMkLst>
        </pc:spChg>
        <pc:spChg chg="add">
          <ac:chgData name="Alistair Macleod" userId="bb681684-d1cc-4ab0-b59c-736848fe3e06" providerId="ADAL" clId="{F6983478-D869-41C4-8DF2-FF65E4461588}" dt="2018-05-08T01:23:37.822" v="13287"/>
          <ac:spMkLst>
            <pc:docMk/>
            <pc:sldMk cId="3273903585" sldId="289"/>
            <ac:spMk id="23" creationId="{2378DF9A-1C7A-4EF9-B7E8-B7BC771173C9}"/>
          </ac:spMkLst>
        </pc:spChg>
      </pc:sldChg>
      <pc:sldChg chg="addSp delSp modNotesTx">
        <pc:chgData name="Alistair Macleod" userId="bb681684-d1cc-4ab0-b59c-736848fe3e06" providerId="ADAL" clId="{F6983478-D869-41C4-8DF2-FF65E4461588}" dt="2018-05-08T01:23:40.849" v="13289"/>
        <pc:sldMkLst>
          <pc:docMk/>
          <pc:sldMk cId="340093250" sldId="293"/>
        </pc:sldMkLst>
        <pc:spChg chg="del">
          <ac:chgData name="Alistair Macleod" userId="bb681684-d1cc-4ab0-b59c-736848fe3e06" providerId="ADAL" clId="{F6983478-D869-41C4-8DF2-FF65E4461588}" dt="2018-05-08T01:23:40.583" v="13288" actId="478"/>
          <ac:spMkLst>
            <pc:docMk/>
            <pc:sldMk cId="340093250" sldId="293"/>
            <ac:spMk id="12" creationId="{B52E8087-DDA6-4368-9A5E-3DCAA0D58223}"/>
          </ac:spMkLst>
        </pc:spChg>
        <pc:spChg chg="add">
          <ac:chgData name="Alistair Macleod" userId="bb681684-d1cc-4ab0-b59c-736848fe3e06" providerId="ADAL" clId="{F6983478-D869-41C4-8DF2-FF65E4461588}" dt="2018-05-08T01:23:40.849" v="13289"/>
          <ac:spMkLst>
            <pc:docMk/>
            <pc:sldMk cId="340093250" sldId="293"/>
            <ac:spMk id="13" creationId="{57E4A730-3AFA-4FA3-B380-6B85B826BA3E}"/>
          </ac:spMkLst>
        </pc:spChg>
      </pc:sldChg>
      <pc:sldChg chg="addSp delSp modNotes modNotesTx">
        <pc:chgData name="Alistair Macleod" userId="bb681684-d1cc-4ab0-b59c-736848fe3e06" providerId="ADAL" clId="{F6983478-D869-41C4-8DF2-FF65E4461588}" dt="2018-05-08T01:23:48.426" v="13293"/>
        <pc:sldMkLst>
          <pc:docMk/>
          <pc:sldMk cId="3629207094" sldId="295"/>
        </pc:sldMkLst>
        <pc:spChg chg="del">
          <ac:chgData name="Alistair Macleod" userId="bb681684-d1cc-4ab0-b59c-736848fe3e06" providerId="ADAL" clId="{F6983478-D869-41C4-8DF2-FF65E4461588}" dt="2018-05-08T01:23:48.193" v="13292" actId="478"/>
          <ac:spMkLst>
            <pc:docMk/>
            <pc:sldMk cId="3629207094" sldId="295"/>
            <ac:spMk id="14" creationId="{FE32FB51-E871-4F1C-8C36-E18656CEF907}"/>
          </ac:spMkLst>
        </pc:spChg>
        <pc:spChg chg="add">
          <ac:chgData name="Alistair Macleod" userId="bb681684-d1cc-4ab0-b59c-736848fe3e06" providerId="ADAL" clId="{F6983478-D869-41C4-8DF2-FF65E4461588}" dt="2018-05-08T01:23:48.426" v="13293"/>
          <ac:spMkLst>
            <pc:docMk/>
            <pc:sldMk cId="3629207094" sldId="295"/>
            <ac:spMk id="15" creationId="{D173DFF4-69F0-4AA0-97AF-A737D7150233}"/>
          </ac:spMkLst>
        </pc:spChg>
      </pc:sldChg>
      <pc:sldChg chg="addSp delSp modNotes modNotesTx">
        <pc:chgData name="Alistair Macleod" userId="bb681684-d1cc-4ab0-b59c-736848fe3e06" providerId="ADAL" clId="{F6983478-D869-41C4-8DF2-FF65E4461588}" dt="2018-05-08T01:23:51.682" v="13295"/>
        <pc:sldMkLst>
          <pc:docMk/>
          <pc:sldMk cId="3301391059" sldId="296"/>
        </pc:sldMkLst>
        <pc:spChg chg="del">
          <ac:chgData name="Alistair Macleod" userId="bb681684-d1cc-4ab0-b59c-736848fe3e06" providerId="ADAL" clId="{F6983478-D869-41C4-8DF2-FF65E4461588}" dt="2018-05-08T01:23:51.493" v="13294" actId="478"/>
          <ac:spMkLst>
            <pc:docMk/>
            <pc:sldMk cId="3301391059" sldId="296"/>
            <ac:spMk id="14" creationId="{DC617BA8-9B95-4B55-823F-875EACFC971D}"/>
          </ac:spMkLst>
        </pc:spChg>
        <pc:spChg chg="add">
          <ac:chgData name="Alistair Macleod" userId="bb681684-d1cc-4ab0-b59c-736848fe3e06" providerId="ADAL" clId="{F6983478-D869-41C4-8DF2-FF65E4461588}" dt="2018-05-08T01:23:51.682" v="13295"/>
          <ac:spMkLst>
            <pc:docMk/>
            <pc:sldMk cId="3301391059" sldId="296"/>
            <ac:spMk id="15" creationId="{4D216846-1656-48AE-AB11-D696C63AFD07}"/>
          </ac:spMkLst>
        </pc:spChg>
      </pc:sldChg>
      <pc:sldChg chg="addSp delSp modNotesTx">
        <pc:chgData name="Alistair Macleod" userId="bb681684-d1cc-4ab0-b59c-736848fe3e06" providerId="ADAL" clId="{F6983478-D869-41C4-8DF2-FF65E4461588}" dt="2018-05-08T01:23:58.481" v="13299"/>
        <pc:sldMkLst>
          <pc:docMk/>
          <pc:sldMk cId="3274479856" sldId="297"/>
        </pc:sldMkLst>
        <pc:spChg chg="del">
          <ac:chgData name="Alistair Macleod" userId="bb681684-d1cc-4ab0-b59c-736848fe3e06" providerId="ADAL" clId="{F6983478-D869-41C4-8DF2-FF65E4461588}" dt="2018-05-08T01:23:58.245" v="13298" actId="478"/>
          <ac:spMkLst>
            <pc:docMk/>
            <pc:sldMk cId="3274479856" sldId="297"/>
            <ac:spMk id="14" creationId="{F5B53094-BE5E-4F6A-B773-7ECFA996F8D8}"/>
          </ac:spMkLst>
        </pc:spChg>
        <pc:spChg chg="add">
          <ac:chgData name="Alistair Macleod" userId="bb681684-d1cc-4ab0-b59c-736848fe3e06" providerId="ADAL" clId="{F6983478-D869-41C4-8DF2-FF65E4461588}" dt="2018-05-08T01:23:58.481" v="13299"/>
          <ac:spMkLst>
            <pc:docMk/>
            <pc:sldMk cId="3274479856" sldId="297"/>
            <ac:spMk id="15" creationId="{E41A6F69-31DE-4BDE-A999-129C528CA640}"/>
          </ac:spMkLst>
        </pc:spChg>
      </pc:sldChg>
      <pc:sldChg chg="addSp delSp modNotesTx">
        <pc:chgData name="Alistair Macleod" userId="bb681684-d1cc-4ab0-b59c-736848fe3e06" providerId="ADAL" clId="{F6983478-D869-41C4-8DF2-FF65E4461588}" dt="2018-05-08T01:23:54.718" v="13297"/>
        <pc:sldMkLst>
          <pc:docMk/>
          <pc:sldMk cId="1145281803" sldId="298"/>
        </pc:sldMkLst>
        <pc:spChg chg="del">
          <ac:chgData name="Alistair Macleod" userId="bb681684-d1cc-4ab0-b59c-736848fe3e06" providerId="ADAL" clId="{F6983478-D869-41C4-8DF2-FF65E4461588}" dt="2018-05-08T01:23:54.398" v="13296" actId="478"/>
          <ac:spMkLst>
            <pc:docMk/>
            <pc:sldMk cId="1145281803" sldId="298"/>
            <ac:spMk id="14" creationId="{257ADE31-8367-4C42-860C-FA2DFA8FE9F2}"/>
          </ac:spMkLst>
        </pc:spChg>
        <pc:spChg chg="add">
          <ac:chgData name="Alistair Macleod" userId="bb681684-d1cc-4ab0-b59c-736848fe3e06" providerId="ADAL" clId="{F6983478-D869-41C4-8DF2-FF65E4461588}" dt="2018-05-08T01:23:54.718" v="13297"/>
          <ac:spMkLst>
            <pc:docMk/>
            <pc:sldMk cId="1145281803" sldId="298"/>
            <ac:spMk id="15" creationId="{ECA85B7B-5AC4-4AF8-B15A-45BD88E58336}"/>
          </ac:spMkLst>
        </pc:spChg>
      </pc:sldChg>
      <pc:sldChg chg="addSp delSp modNotesTx">
        <pc:chgData name="Alistair Macleod" userId="bb681684-d1cc-4ab0-b59c-736848fe3e06" providerId="ADAL" clId="{F6983478-D869-41C4-8DF2-FF65E4461588}" dt="2018-05-08T01:24:01.582" v="13301"/>
        <pc:sldMkLst>
          <pc:docMk/>
          <pc:sldMk cId="3793507767" sldId="299"/>
        </pc:sldMkLst>
        <pc:spChg chg="del">
          <ac:chgData name="Alistair Macleod" userId="bb681684-d1cc-4ab0-b59c-736848fe3e06" providerId="ADAL" clId="{F6983478-D869-41C4-8DF2-FF65E4461588}" dt="2018-05-08T01:24:01.257" v="13300" actId="478"/>
          <ac:spMkLst>
            <pc:docMk/>
            <pc:sldMk cId="3793507767" sldId="299"/>
            <ac:spMk id="8" creationId="{512A58A0-ED64-4D3E-840F-8A6792FCE553}"/>
          </ac:spMkLst>
        </pc:spChg>
        <pc:spChg chg="add">
          <ac:chgData name="Alistair Macleod" userId="bb681684-d1cc-4ab0-b59c-736848fe3e06" providerId="ADAL" clId="{F6983478-D869-41C4-8DF2-FF65E4461588}" dt="2018-05-08T01:24:01.582" v="13301"/>
          <ac:spMkLst>
            <pc:docMk/>
            <pc:sldMk cId="3793507767" sldId="299"/>
            <ac:spMk id="9" creationId="{537CE93D-68CB-4187-9575-C1ED3A28A881}"/>
          </ac:spMkLst>
        </pc:spChg>
      </pc:sldChg>
      <pc:sldChg chg="addSp delSp modSp ord modNotes modNotesTx">
        <pc:chgData name="Alistair Macleod" userId="bb681684-d1cc-4ab0-b59c-736848fe3e06" providerId="ADAL" clId="{F6983478-D869-41C4-8DF2-FF65E4461588}" dt="2018-05-08T01:23:11.389" v="13267"/>
        <pc:sldMkLst>
          <pc:docMk/>
          <pc:sldMk cId="2465753771" sldId="300"/>
        </pc:sldMkLst>
        <pc:spChg chg="mod">
          <ac:chgData name="Alistair Macleod" userId="bb681684-d1cc-4ab0-b59c-736848fe3e06" providerId="ADAL" clId="{F6983478-D869-41C4-8DF2-FF65E4461588}" dt="2018-05-07T11:59:56.766" v="270" actId="20577"/>
          <ac:spMkLst>
            <pc:docMk/>
            <pc:sldMk cId="2465753771" sldId="300"/>
            <ac:spMk id="2" creationId="{2C42505A-680A-407D-A146-59D19A010DE7}"/>
          </ac:spMkLst>
        </pc:spChg>
        <pc:spChg chg="mod">
          <ac:chgData name="Alistair Macleod" userId="bb681684-d1cc-4ab0-b59c-736848fe3e06" providerId="ADAL" clId="{F6983478-D869-41C4-8DF2-FF65E4461588}" dt="2018-05-07T12:46:34.787" v="1527" actId="20577"/>
          <ac:spMkLst>
            <pc:docMk/>
            <pc:sldMk cId="2465753771" sldId="300"/>
            <ac:spMk id="3" creationId="{D658E5A1-649D-4B44-A854-736E9B546879}"/>
          </ac:spMkLst>
        </pc:spChg>
        <pc:spChg chg="del">
          <ac:chgData name="Alistair Macleod" userId="bb681684-d1cc-4ab0-b59c-736848fe3e06" providerId="ADAL" clId="{F6983478-D869-41C4-8DF2-FF65E4461588}" dt="2018-05-08T01:23:11.154" v="13266" actId="478"/>
          <ac:spMkLst>
            <pc:docMk/>
            <pc:sldMk cId="2465753771" sldId="300"/>
            <ac:spMk id="20" creationId="{F649B654-C804-421A-ADF5-40CB7736815D}"/>
          </ac:spMkLst>
        </pc:spChg>
        <pc:spChg chg="add">
          <ac:chgData name="Alistair Macleod" userId="bb681684-d1cc-4ab0-b59c-736848fe3e06" providerId="ADAL" clId="{F6983478-D869-41C4-8DF2-FF65E4461588}" dt="2018-05-08T01:23:11.389" v="13267"/>
          <ac:spMkLst>
            <pc:docMk/>
            <pc:sldMk cId="2465753771" sldId="300"/>
            <ac:spMk id="21" creationId="{B446E703-902F-4F01-8EAD-209CF6A4BB17}"/>
          </ac:spMkLst>
        </pc:spChg>
      </pc:sldChg>
      <pc:sldChg chg="addSp delSp modSp ord modNotesTx">
        <pc:chgData name="Alistair Macleod" userId="bb681684-d1cc-4ab0-b59c-736848fe3e06" providerId="ADAL" clId="{F6983478-D869-41C4-8DF2-FF65E4461588}" dt="2018-05-08T01:24:05.329" v="13303"/>
        <pc:sldMkLst>
          <pc:docMk/>
          <pc:sldMk cId="1887400616" sldId="302"/>
        </pc:sldMkLst>
        <pc:spChg chg="mod">
          <ac:chgData name="Alistair Macleod" userId="bb681684-d1cc-4ab0-b59c-736848fe3e06" providerId="ADAL" clId="{F6983478-D869-41C4-8DF2-FF65E4461588}" dt="2018-05-07T11:59:43.255" v="255" actId="20577"/>
          <ac:spMkLst>
            <pc:docMk/>
            <pc:sldMk cId="1887400616" sldId="302"/>
            <ac:spMk id="2" creationId="{A665D1CB-4D32-4EEC-A5AA-1D87B33FC002}"/>
          </ac:spMkLst>
        </pc:spChg>
        <pc:spChg chg="add">
          <ac:chgData name="Alistair Macleod" userId="bb681684-d1cc-4ab0-b59c-736848fe3e06" providerId="ADAL" clId="{F6983478-D869-41C4-8DF2-FF65E4461588}" dt="2018-05-08T01:24:05.329" v="13303"/>
          <ac:spMkLst>
            <pc:docMk/>
            <pc:sldMk cId="1887400616" sldId="302"/>
            <ac:spMk id="5" creationId="{C062D2F1-1C69-482D-8187-9FB4ACC9D9BF}"/>
          </ac:spMkLst>
        </pc:spChg>
        <pc:spChg chg="del">
          <ac:chgData name="Alistair Macleod" userId="bb681684-d1cc-4ab0-b59c-736848fe3e06" providerId="ADAL" clId="{F6983478-D869-41C4-8DF2-FF65E4461588}" dt="2018-05-08T01:24:05.079" v="13302" actId="478"/>
          <ac:spMkLst>
            <pc:docMk/>
            <pc:sldMk cId="1887400616" sldId="302"/>
            <ac:spMk id="7" creationId="{DAFFBBF5-FF8F-448F-933D-2A960FAB595C}"/>
          </ac:spMkLst>
        </pc:spChg>
      </pc:sldChg>
      <pc:sldChg chg="addSp delSp modSp">
        <pc:chgData name="Alistair Macleod" userId="bb681684-d1cc-4ab0-b59c-736848fe3e06" providerId="ADAL" clId="{F6983478-D869-41C4-8DF2-FF65E4461588}" dt="2018-05-08T01:24:24.121" v="13328" actId="20577"/>
        <pc:sldMkLst>
          <pc:docMk/>
          <pc:sldMk cId="2427765498" sldId="303"/>
        </pc:sldMkLst>
        <pc:spChg chg="add del">
          <ac:chgData name="Alistair Macleod" userId="bb681684-d1cc-4ab0-b59c-736848fe3e06" providerId="ADAL" clId="{F6983478-D869-41C4-8DF2-FF65E4461588}" dt="2018-05-08T01:24:18.634" v="13309"/>
          <ac:spMkLst>
            <pc:docMk/>
            <pc:sldMk cId="2427765498" sldId="303"/>
            <ac:spMk id="5" creationId="{C3316AB7-29E5-41AC-BC0D-5ED8D22D57BA}"/>
          </ac:spMkLst>
        </pc:spChg>
        <pc:spChg chg="del">
          <ac:chgData name="Alistair Macleod" userId="bb681684-d1cc-4ab0-b59c-736848fe3e06" providerId="ADAL" clId="{F6983478-D869-41C4-8DF2-FF65E4461588}" dt="2018-05-08T01:24:19.822" v="13310" actId="478"/>
          <ac:spMkLst>
            <pc:docMk/>
            <pc:sldMk cId="2427765498" sldId="303"/>
            <ac:spMk id="6" creationId="{408CF1E1-40E9-4910-BF02-658922D61A6D}"/>
          </ac:spMkLst>
        </pc:spChg>
        <pc:spChg chg="add mod">
          <ac:chgData name="Alistair Macleod" userId="bb681684-d1cc-4ab0-b59c-736848fe3e06" providerId="ADAL" clId="{F6983478-D869-41C4-8DF2-FF65E4461588}" dt="2018-05-08T01:24:24.121" v="13328" actId="20577"/>
          <ac:spMkLst>
            <pc:docMk/>
            <pc:sldMk cId="2427765498" sldId="303"/>
            <ac:spMk id="7" creationId="{4317BCE2-5BD8-4990-9898-F04242ADA65E}"/>
          </ac:spMkLst>
        </pc:spChg>
      </pc:sldChg>
      <pc:sldChg chg="addSp delSp modSp ord modNotesTx">
        <pc:chgData name="Alistair Macleod" userId="bb681684-d1cc-4ab0-b59c-736848fe3e06" providerId="ADAL" clId="{F6983478-D869-41C4-8DF2-FF65E4461588}" dt="2018-05-08T01:23:14.933" v="13269"/>
        <pc:sldMkLst>
          <pc:docMk/>
          <pc:sldMk cId="1887572316" sldId="304"/>
        </pc:sldMkLst>
        <pc:spChg chg="mod">
          <ac:chgData name="Alistair Macleod" userId="bb681684-d1cc-4ab0-b59c-736848fe3e06" providerId="ADAL" clId="{F6983478-D869-41C4-8DF2-FF65E4461588}" dt="2018-05-07T12:43:11.501" v="1385" actId="20577"/>
          <ac:spMkLst>
            <pc:docMk/>
            <pc:sldMk cId="1887572316" sldId="304"/>
            <ac:spMk id="2" creationId="{B25CC866-FAA3-46DD-B359-F03A400EBDD5}"/>
          </ac:spMkLst>
        </pc:spChg>
        <pc:spChg chg="mod">
          <ac:chgData name="Alistair Macleod" userId="bb681684-d1cc-4ab0-b59c-736848fe3e06" providerId="ADAL" clId="{F6983478-D869-41C4-8DF2-FF65E4461588}" dt="2018-05-07T13:11:45.688" v="1991" actId="20577"/>
          <ac:spMkLst>
            <pc:docMk/>
            <pc:sldMk cId="1887572316" sldId="304"/>
            <ac:spMk id="3" creationId="{679352DF-1761-4E81-969D-3B274D0DBC70}"/>
          </ac:spMkLst>
        </pc:spChg>
        <pc:spChg chg="add mod">
          <ac:chgData name="Alistair Macleod" userId="bb681684-d1cc-4ab0-b59c-736848fe3e06" providerId="ADAL" clId="{F6983478-D869-41C4-8DF2-FF65E4461588}" dt="2018-05-07T12:54:48.571" v="1773" actId="1076"/>
          <ac:spMkLst>
            <pc:docMk/>
            <pc:sldMk cId="1887572316" sldId="304"/>
            <ac:spMk id="4" creationId="{0B7970D9-FEAE-4B1A-AD0C-BEBF336C0F54}"/>
          </ac:spMkLst>
        </pc:spChg>
        <pc:spChg chg="add">
          <ac:chgData name="Alistair Macleod" userId="bb681684-d1cc-4ab0-b59c-736848fe3e06" providerId="ADAL" clId="{F6983478-D869-41C4-8DF2-FF65E4461588}" dt="2018-05-07T12:51:45.912" v="1756"/>
          <ac:spMkLst>
            <pc:docMk/>
            <pc:sldMk cId="1887572316" sldId="304"/>
            <ac:spMk id="5" creationId="{EADB52FC-9FE7-4363-9DA1-907906E9ECCD}"/>
          </ac:spMkLst>
        </pc:spChg>
        <pc:spChg chg="del">
          <ac:chgData name="Alistair Macleod" userId="bb681684-d1cc-4ab0-b59c-736848fe3e06" providerId="ADAL" clId="{F6983478-D869-41C4-8DF2-FF65E4461588}" dt="2018-05-08T01:23:14.683" v="13268" actId="478"/>
          <ac:spMkLst>
            <pc:docMk/>
            <pc:sldMk cId="1887572316" sldId="304"/>
            <ac:spMk id="7" creationId="{3B2117C1-9742-401A-85BD-614ABB8D5BB4}"/>
          </ac:spMkLst>
        </pc:spChg>
        <pc:spChg chg="add">
          <ac:chgData name="Alistair Macleod" userId="bb681684-d1cc-4ab0-b59c-736848fe3e06" providerId="ADAL" clId="{F6983478-D869-41C4-8DF2-FF65E4461588}" dt="2018-05-07T12:51:45.912" v="1756"/>
          <ac:spMkLst>
            <pc:docMk/>
            <pc:sldMk cId="1887572316" sldId="304"/>
            <ac:spMk id="8" creationId="{F349DC18-FF29-4743-81C9-7B4C74323166}"/>
          </ac:spMkLst>
        </pc:spChg>
        <pc:spChg chg="add del">
          <ac:chgData name="Alistair Macleod" userId="bb681684-d1cc-4ab0-b59c-736848fe3e06" providerId="ADAL" clId="{F6983478-D869-41C4-8DF2-FF65E4461588}" dt="2018-05-07T12:52:39.837" v="1759"/>
          <ac:spMkLst>
            <pc:docMk/>
            <pc:sldMk cId="1887572316" sldId="304"/>
            <ac:spMk id="9" creationId="{084086E0-87A3-4FC8-877F-ABCE07C78ECD}"/>
          </ac:spMkLst>
        </pc:spChg>
        <pc:spChg chg="add del">
          <ac:chgData name="Alistair Macleod" userId="bb681684-d1cc-4ab0-b59c-736848fe3e06" providerId="ADAL" clId="{F6983478-D869-41C4-8DF2-FF65E4461588}" dt="2018-05-07T12:52:39.837" v="1759"/>
          <ac:spMkLst>
            <pc:docMk/>
            <pc:sldMk cId="1887572316" sldId="304"/>
            <ac:spMk id="11" creationId="{2FD64264-1176-4676-B8CD-54C4A7B582C5}"/>
          </ac:spMkLst>
        </pc:spChg>
        <pc:spChg chg="add">
          <ac:chgData name="Alistair Macleod" userId="bb681684-d1cc-4ab0-b59c-736848fe3e06" providerId="ADAL" clId="{F6983478-D869-41C4-8DF2-FF65E4461588}" dt="2018-05-08T01:23:14.933" v="13269"/>
          <ac:spMkLst>
            <pc:docMk/>
            <pc:sldMk cId="1887572316" sldId="304"/>
            <ac:spMk id="14" creationId="{BA81E311-421F-4D9F-927C-35C3B1DE90C4}"/>
          </ac:spMkLst>
        </pc:spChg>
        <pc:graphicFrameChg chg="add del mod">
          <ac:chgData name="Alistair Macleod" userId="bb681684-d1cc-4ab0-b59c-736848fe3e06" providerId="ADAL" clId="{F6983478-D869-41C4-8DF2-FF65E4461588}" dt="2018-05-07T13:10:16.865" v="1789" actId="478"/>
          <ac:graphicFrameMkLst>
            <pc:docMk/>
            <pc:sldMk cId="1887572316" sldId="304"/>
            <ac:graphicFrameMk id="12" creationId="{7D86F27F-7E4E-47BC-81A6-F6C56EB56944}"/>
          </ac:graphicFrameMkLst>
        </pc:graphicFrameChg>
        <pc:graphicFrameChg chg="add del mod">
          <ac:chgData name="Alistair Macleod" userId="bb681684-d1cc-4ab0-b59c-736848fe3e06" providerId="ADAL" clId="{F6983478-D869-41C4-8DF2-FF65E4461588}" dt="2018-05-07T13:10:15.232" v="1788" actId="478"/>
          <ac:graphicFrameMkLst>
            <pc:docMk/>
            <pc:sldMk cId="1887572316" sldId="304"/>
            <ac:graphicFrameMk id="13" creationId="{C897B20C-600C-4AE7-8A58-1C5EACE612F8}"/>
          </ac:graphicFrameMkLst>
        </pc:graphicFrameChg>
        <pc:picChg chg="add mod modCrop">
          <ac:chgData name="Alistair Macleod" userId="bb681684-d1cc-4ab0-b59c-736848fe3e06" providerId="ADAL" clId="{F6983478-D869-41C4-8DF2-FF65E4461588}" dt="2018-05-07T12:51:59.301" v="1757" actId="732"/>
          <ac:picMkLst>
            <pc:docMk/>
            <pc:sldMk cId="1887572316" sldId="304"/>
            <ac:picMk id="6" creationId="{57430E9B-0428-448F-BD3E-52788CC14399}"/>
          </ac:picMkLst>
        </pc:picChg>
        <pc:picChg chg="add del">
          <ac:chgData name="Alistair Macleod" userId="bb681684-d1cc-4ab0-b59c-736848fe3e06" providerId="ADAL" clId="{F6983478-D869-41C4-8DF2-FF65E4461588}" dt="2018-05-07T12:52:39.837" v="1759"/>
          <ac:picMkLst>
            <pc:docMk/>
            <pc:sldMk cId="1887572316" sldId="304"/>
            <ac:picMk id="10" creationId="{B6450BD9-E879-4BAE-ADE1-62ABB82007E1}"/>
          </ac:picMkLst>
        </pc:picChg>
      </pc:sldChg>
      <pc:sldChg chg="addSp delSp">
        <pc:chgData name="Alistair Macleod" userId="bb681684-d1cc-4ab0-b59c-736848fe3e06" providerId="ADAL" clId="{F6983478-D869-41C4-8DF2-FF65E4461588}" dt="2018-05-08T01:24:12.924" v="13307"/>
        <pc:sldMkLst>
          <pc:docMk/>
          <pc:sldMk cId="3638665748" sldId="305"/>
        </pc:sldMkLst>
        <pc:spChg chg="add">
          <ac:chgData name="Alistair Macleod" userId="bb681684-d1cc-4ab0-b59c-736848fe3e06" providerId="ADAL" clId="{F6983478-D869-41C4-8DF2-FF65E4461588}" dt="2018-05-08T01:24:12.924" v="13307"/>
          <ac:spMkLst>
            <pc:docMk/>
            <pc:sldMk cId="3638665748" sldId="305"/>
            <ac:spMk id="20" creationId="{B5315AD1-1C6F-4276-A746-CD3D2ACC8CA9}"/>
          </ac:spMkLst>
        </pc:spChg>
        <pc:spChg chg="del">
          <ac:chgData name="Alistair Macleod" userId="bb681684-d1cc-4ab0-b59c-736848fe3e06" providerId="ADAL" clId="{F6983478-D869-41C4-8DF2-FF65E4461588}" dt="2018-05-08T01:24:12.662" v="13306" actId="478"/>
          <ac:spMkLst>
            <pc:docMk/>
            <pc:sldMk cId="3638665748" sldId="305"/>
            <ac:spMk id="24" creationId="{2EE5E88D-6BC8-4050-B19E-86F73A1EEC63}"/>
          </ac:spMkLst>
        </pc:spChg>
      </pc:sldChg>
      <pc:sldChg chg="addSp delSp modNotesTx">
        <pc:chgData name="Alistair Macleod" userId="bb681684-d1cc-4ab0-b59c-736848fe3e06" providerId="ADAL" clId="{F6983478-D869-41C4-8DF2-FF65E4461588}" dt="2018-05-08T01:23:45.335" v="13291"/>
        <pc:sldMkLst>
          <pc:docMk/>
          <pc:sldMk cId="899392089" sldId="306"/>
        </pc:sldMkLst>
        <pc:spChg chg="del">
          <ac:chgData name="Alistair Macleod" userId="bb681684-d1cc-4ab0-b59c-736848fe3e06" providerId="ADAL" clId="{F6983478-D869-41C4-8DF2-FF65E4461588}" dt="2018-05-08T01:23:45.054" v="13290" actId="478"/>
          <ac:spMkLst>
            <pc:docMk/>
            <pc:sldMk cId="899392089" sldId="306"/>
            <ac:spMk id="12" creationId="{98485E03-2D1F-4AF6-A6B5-7A8F5BF755F4}"/>
          </ac:spMkLst>
        </pc:spChg>
        <pc:spChg chg="add">
          <ac:chgData name="Alistair Macleod" userId="bb681684-d1cc-4ab0-b59c-736848fe3e06" providerId="ADAL" clId="{F6983478-D869-41C4-8DF2-FF65E4461588}" dt="2018-05-08T01:23:45.335" v="13291"/>
          <ac:spMkLst>
            <pc:docMk/>
            <pc:sldMk cId="899392089" sldId="306"/>
            <ac:spMk id="13" creationId="{73737E1A-0A92-401B-A4DB-830A94263F2C}"/>
          </ac:spMkLst>
        </pc:spChg>
      </pc:sldChg>
      <pc:sldChg chg="addSp delSp modSp ord modNotes modNotesTx">
        <pc:chgData name="Alistair Macleod" userId="bb681684-d1cc-4ab0-b59c-736848fe3e06" providerId="ADAL" clId="{F6983478-D869-41C4-8DF2-FF65E4461588}" dt="2018-05-08T01:23:18.476" v="13271"/>
        <pc:sldMkLst>
          <pc:docMk/>
          <pc:sldMk cId="2953275149" sldId="307"/>
        </pc:sldMkLst>
        <pc:spChg chg="mod">
          <ac:chgData name="Alistair Macleod" userId="bb681684-d1cc-4ab0-b59c-736848fe3e06" providerId="ADAL" clId="{F6983478-D869-41C4-8DF2-FF65E4461588}" dt="2018-05-07T12:43:18.594" v="1386" actId="6549"/>
          <ac:spMkLst>
            <pc:docMk/>
            <pc:sldMk cId="2953275149" sldId="307"/>
            <ac:spMk id="2" creationId="{B25CC866-FAA3-46DD-B359-F03A400EBDD5}"/>
          </ac:spMkLst>
        </pc:spChg>
        <pc:spChg chg="mod">
          <ac:chgData name="Alistair Macleod" userId="bb681684-d1cc-4ab0-b59c-736848fe3e06" providerId="ADAL" clId="{F6983478-D869-41C4-8DF2-FF65E4461588}" dt="2018-05-07T13:11:10.349" v="1885" actId="20577"/>
          <ac:spMkLst>
            <pc:docMk/>
            <pc:sldMk cId="2953275149" sldId="307"/>
            <ac:spMk id="3" creationId="{679352DF-1761-4E81-969D-3B274D0DBC70}"/>
          </ac:spMkLst>
        </pc:spChg>
        <pc:spChg chg="mod ord">
          <ac:chgData name="Alistair Macleod" userId="bb681684-d1cc-4ab0-b59c-736848fe3e06" providerId="ADAL" clId="{F6983478-D869-41C4-8DF2-FF65E4461588}" dt="2018-05-07T12:52:54.523" v="1764" actId="167"/>
          <ac:spMkLst>
            <pc:docMk/>
            <pc:sldMk cId="2953275149" sldId="307"/>
            <ac:spMk id="8" creationId="{36C52188-0AA7-4CA9-B29E-B47840AFF47C}"/>
          </ac:spMkLst>
        </pc:spChg>
        <pc:spChg chg="add">
          <ac:chgData name="Alistair Macleod" userId="bb681684-d1cc-4ab0-b59c-736848fe3e06" providerId="ADAL" clId="{F6983478-D869-41C4-8DF2-FF65E4461588}" dt="2018-05-08T01:23:18.476" v="13271"/>
          <ac:spMkLst>
            <pc:docMk/>
            <pc:sldMk cId="2953275149" sldId="307"/>
            <ac:spMk id="10" creationId="{1903D9DC-3012-4B14-8773-1AD487049A8B}"/>
          </ac:spMkLst>
        </pc:spChg>
        <pc:spChg chg="del">
          <ac:chgData name="Alistair Macleod" userId="bb681684-d1cc-4ab0-b59c-736848fe3e06" providerId="ADAL" clId="{F6983478-D869-41C4-8DF2-FF65E4461588}" dt="2018-05-08T01:23:18.141" v="13270" actId="478"/>
          <ac:spMkLst>
            <pc:docMk/>
            <pc:sldMk cId="2953275149" sldId="307"/>
            <ac:spMk id="14" creationId="{47D4E8D9-3403-4FAA-B69B-34D01A1CEAD0}"/>
          </ac:spMkLst>
        </pc:spChg>
        <pc:picChg chg="add del">
          <ac:chgData name="Alistair Macleod" userId="bb681684-d1cc-4ab0-b59c-736848fe3e06" providerId="ADAL" clId="{F6983478-D869-41C4-8DF2-FF65E4461588}" dt="2018-05-07T12:53:01.573" v="1766"/>
          <ac:picMkLst>
            <pc:docMk/>
            <pc:sldMk cId="2953275149" sldId="307"/>
            <ac:picMk id="9" creationId="{9C30369A-F61B-483D-AFE9-5E758E84381E}"/>
          </ac:picMkLst>
        </pc:picChg>
        <pc:picChg chg="mod">
          <ac:chgData name="Alistair Macleod" userId="bb681684-d1cc-4ab0-b59c-736848fe3e06" providerId="ADAL" clId="{F6983478-D869-41C4-8DF2-FF65E4461588}" dt="2018-05-07T12:53:03.129" v="1768" actId="1076"/>
          <ac:picMkLst>
            <pc:docMk/>
            <pc:sldMk cId="2953275149" sldId="307"/>
            <ac:picMk id="11" creationId="{6DA78815-6AD7-446C-BC19-519ABDB8726F}"/>
          </ac:picMkLst>
        </pc:picChg>
      </pc:sldChg>
      <pc:sldChg chg="addSp delSp modSp add ord modNotesTx">
        <pc:chgData name="Alistair Macleod" userId="bb681684-d1cc-4ab0-b59c-736848fe3e06" providerId="ADAL" clId="{F6983478-D869-41C4-8DF2-FF65E4461588}" dt="2018-05-08T01:23:07.530" v="13265"/>
        <pc:sldMkLst>
          <pc:docMk/>
          <pc:sldMk cId="374890926" sldId="308"/>
        </pc:sldMkLst>
        <pc:spChg chg="mod">
          <ac:chgData name="Alistair Macleod" userId="bb681684-d1cc-4ab0-b59c-736848fe3e06" providerId="ADAL" clId="{F6983478-D869-41C4-8DF2-FF65E4461588}" dt="2018-05-07T12:30:30.877" v="495" actId="20577"/>
          <ac:spMkLst>
            <pc:docMk/>
            <pc:sldMk cId="374890926" sldId="308"/>
            <ac:spMk id="2" creationId="{AEB10DD0-29CE-410F-A56E-42C27DE47D7E}"/>
          </ac:spMkLst>
        </pc:spChg>
        <pc:spChg chg="mod">
          <ac:chgData name="Alistair Macleod" userId="bb681684-d1cc-4ab0-b59c-736848fe3e06" providerId="ADAL" clId="{F6983478-D869-41C4-8DF2-FF65E4461588}" dt="2018-05-07T12:45:09.938" v="1402" actId="20577"/>
          <ac:spMkLst>
            <pc:docMk/>
            <pc:sldMk cId="374890926" sldId="308"/>
            <ac:spMk id="3" creationId="{2C1E3B42-32F7-43F9-9E72-CAFC8A164FCE}"/>
          </ac:spMkLst>
        </pc:spChg>
        <pc:spChg chg="del mod">
          <ac:chgData name="Alistair Macleod" userId="bb681684-d1cc-4ab0-b59c-736848fe3e06" providerId="ADAL" clId="{F6983478-D869-41C4-8DF2-FF65E4461588}" dt="2018-05-08T01:23:07.260" v="13264" actId="478"/>
          <ac:spMkLst>
            <pc:docMk/>
            <pc:sldMk cId="374890926" sldId="308"/>
            <ac:spMk id="4" creationId="{1CC3F2B2-DAB6-47C2-BC20-9C5E00530535}"/>
          </ac:spMkLst>
        </pc:spChg>
        <pc:spChg chg="add del">
          <ac:chgData name="Alistair Macleod" userId="bb681684-d1cc-4ab0-b59c-736848fe3e06" providerId="ADAL" clId="{F6983478-D869-41C4-8DF2-FF65E4461588}" dt="2018-05-07T12:06:50.017" v="492" actId="478"/>
          <ac:spMkLst>
            <pc:docMk/>
            <pc:sldMk cId="374890926" sldId="308"/>
            <ac:spMk id="5" creationId="{F786C930-5A3B-4DF9-8F74-BB0C4E9A9D8C}"/>
          </ac:spMkLst>
        </pc:spChg>
        <pc:spChg chg="add">
          <ac:chgData name="Alistair Macleod" userId="bb681684-d1cc-4ab0-b59c-736848fe3e06" providerId="ADAL" clId="{F6983478-D869-41C4-8DF2-FF65E4461588}" dt="2018-05-08T01:23:07.530" v="13265"/>
          <ac:spMkLst>
            <pc:docMk/>
            <pc:sldMk cId="374890926" sldId="308"/>
            <ac:spMk id="6" creationId="{E165DBB0-BDB4-456D-87E1-E24D6004CDAC}"/>
          </ac:spMkLst>
        </pc:spChg>
      </pc:sldChg>
      <pc:sldChg chg="addSp delSp modSp add ord">
        <pc:chgData name="Alistair Macleod" userId="bb681684-d1cc-4ab0-b59c-736848fe3e06" providerId="ADAL" clId="{F6983478-D869-41C4-8DF2-FF65E4461588}" dt="2018-05-08T01:23:25.719" v="13283" actId="20577"/>
        <pc:sldMkLst>
          <pc:docMk/>
          <pc:sldMk cId="2060036243" sldId="309"/>
        </pc:sldMkLst>
        <pc:spChg chg="mod">
          <ac:chgData name="Alistair Macleod" userId="bb681684-d1cc-4ab0-b59c-736848fe3e06" providerId="ADAL" clId="{F6983478-D869-41C4-8DF2-FF65E4461588}" dt="2018-05-07T12:36:06.006" v="1289" actId="20577"/>
          <ac:spMkLst>
            <pc:docMk/>
            <pc:sldMk cId="2060036243" sldId="309"/>
            <ac:spMk id="2" creationId="{2505DFB5-255D-41D4-8AF9-5F8A0D63BE07}"/>
          </ac:spMkLst>
        </pc:spChg>
        <pc:spChg chg="del">
          <ac:chgData name="Alistair Macleod" userId="bb681684-d1cc-4ab0-b59c-736848fe3e06" providerId="ADAL" clId="{F6983478-D869-41C4-8DF2-FF65E4461588}" dt="2018-05-08T01:23:22.473" v="13272" actId="478"/>
          <ac:spMkLst>
            <pc:docMk/>
            <pc:sldMk cId="2060036243" sldId="309"/>
            <ac:spMk id="3" creationId="{DCFA9558-5EFA-4917-A8AB-9DD2EA027E9E}"/>
          </ac:spMkLst>
        </pc:spChg>
        <pc:spChg chg="add mod">
          <ac:chgData name="Alistair Macleod" userId="bb681684-d1cc-4ab0-b59c-736848fe3e06" providerId="ADAL" clId="{F6983478-D869-41C4-8DF2-FF65E4461588}" dt="2018-05-07T12:39:00.598" v="1325" actId="14100"/>
          <ac:spMkLst>
            <pc:docMk/>
            <pc:sldMk cId="2060036243" sldId="309"/>
            <ac:spMk id="5" creationId="{CB2D24BD-5247-4E70-B695-C49585294D18}"/>
          </ac:spMkLst>
        </pc:spChg>
        <pc:spChg chg="mod">
          <ac:chgData name="Alistair Macleod" userId="bb681684-d1cc-4ab0-b59c-736848fe3e06" providerId="ADAL" clId="{F6983478-D869-41C4-8DF2-FF65E4461588}" dt="2018-05-07T12:38:30.867" v="1318" actId="1076"/>
          <ac:spMkLst>
            <pc:docMk/>
            <pc:sldMk cId="2060036243" sldId="309"/>
            <ac:spMk id="8" creationId="{451144F2-0412-45EA-8868-0A76F04441CE}"/>
          </ac:spMkLst>
        </pc:spChg>
        <pc:spChg chg="add mod ord">
          <ac:chgData name="Alistair Macleod" userId="bb681684-d1cc-4ab0-b59c-736848fe3e06" providerId="ADAL" clId="{F6983478-D869-41C4-8DF2-FF65E4461588}" dt="2018-05-07T12:38:26.468" v="1316" actId="167"/>
          <ac:spMkLst>
            <pc:docMk/>
            <pc:sldMk cId="2060036243" sldId="309"/>
            <ac:spMk id="10" creationId="{BBA2E788-1051-41DE-B828-056A4D6DA50D}"/>
          </ac:spMkLst>
        </pc:spChg>
        <pc:spChg chg="add mod">
          <ac:chgData name="Alistair Macleod" userId="bb681684-d1cc-4ab0-b59c-736848fe3e06" providerId="ADAL" clId="{F6983478-D869-41C4-8DF2-FF65E4461588}" dt="2018-05-08T01:23:25.719" v="13283" actId="20577"/>
          <ac:spMkLst>
            <pc:docMk/>
            <pc:sldMk cId="2060036243" sldId="309"/>
            <ac:spMk id="11" creationId="{3294BAC3-83AA-415A-A3F4-BB03465178E7}"/>
          </ac:spMkLst>
        </pc:spChg>
        <pc:grpChg chg="add mod">
          <ac:chgData name="Alistair Macleod" userId="bb681684-d1cc-4ab0-b59c-736848fe3e06" providerId="ADAL" clId="{F6983478-D869-41C4-8DF2-FF65E4461588}" dt="2018-05-07T12:38:45.550" v="1322" actId="1035"/>
          <ac:grpSpMkLst>
            <pc:docMk/>
            <pc:sldMk cId="2060036243" sldId="309"/>
            <ac:grpSpMk id="7" creationId="{C6E3A822-17AC-49A6-B0C6-097856179600}"/>
          </ac:grpSpMkLst>
        </pc:grpChg>
        <pc:picChg chg="add del">
          <ac:chgData name="Alistair Macleod" userId="bb681684-d1cc-4ab0-b59c-736848fe3e06" providerId="ADAL" clId="{F6983478-D869-41C4-8DF2-FF65E4461588}" dt="2018-05-07T12:37:32.231" v="1300" actId="478"/>
          <ac:picMkLst>
            <pc:docMk/>
            <pc:sldMk cId="2060036243" sldId="309"/>
            <ac:picMk id="4" creationId="{38FABD65-B2BA-4DBF-8822-D94A8A24A197}"/>
          </ac:picMkLst>
        </pc:picChg>
        <pc:picChg chg="add del">
          <ac:chgData name="Alistair Macleod" userId="bb681684-d1cc-4ab0-b59c-736848fe3e06" providerId="ADAL" clId="{F6983478-D869-41C4-8DF2-FF65E4461588}" dt="2018-05-07T12:37:34.317" v="1302"/>
          <ac:picMkLst>
            <pc:docMk/>
            <pc:sldMk cId="2060036243" sldId="309"/>
            <ac:picMk id="6" creationId="{DC6DDAE6-9E2C-4F3E-A0D8-40BA44F74678}"/>
          </ac:picMkLst>
        </pc:picChg>
      </pc:sldChg>
      <pc:sldChg chg="addSp delSp modSp add del">
        <pc:chgData name="Alistair Macleod" userId="bb681684-d1cc-4ab0-b59c-736848fe3e06" providerId="ADAL" clId="{F6983478-D869-41C4-8DF2-FF65E4461588}" dt="2018-05-07T13:37:28.654" v="2707" actId="2696"/>
        <pc:sldMkLst>
          <pc:docMk/>
          <pc:sldMk cId="146870116" sldId="310"/>
        </pc:sldMkLst>
        <pc:spChg chg="mod">
          <ac:chgData name="Alistair Macleod" userId="bb681684-d1cc-4ab0-b59c-736848fe3e06" providerId="ADAL" clId="{F6983478-D869-41C4-8DF2-FF65E4461588}" dt="2018-05-07T13:13:07.732" v="2063" actId="20577"/>
          <ac:spMkLst>
            <pc:docMk/>
            <pc:sldMk cId="146870116" sldId="310"/>
            <ac:spMk id="2" creationId="{A665D1CB-4D32-4EEC-A5AA-1D87B33FC002}"/>
          </ac:spMkLst>
        </pc:spChg>
        <pc:spChg chg="del mod">
          <ac:chgData name="Alistair Macleod" userId="bb681684-d1cc-4ab0-b59c-736848fe3e06" providerId="ADAL" clId="{F6983478-D869-41C4-8DF2-FF65E4461588}" dt="2018-05-07T13:28:47.835" v="2505"/>
          <ac:spMkLst>
            <pc:docMk/>
            <pc:sldMk cId="146870116" sldId="310"/>
            <ac:spMk id="3" creationId="{E6712E5C-21E2-43DB-AFE0-13A1EFADFBD4}"/>
          </ac:spMkLst>
        </pc:spChg>
        <pc:spChg chg="add del">
          <ac:chgData name="Alistair Macleod" userId="bb681684-d1cc-4ab0-b59c-736848fe3e06" providerId="ADAL" clId="{F6983478-D869-41C4-8DF2-FF65E4461588}" dt="2018-05-07T13:28:24.676" v="2494"/>
          <ac:spMkLst>
            <pc:docMk/>
            <pc:sldMk cId="146870116" sldId="310"/>
            <ac:spMk id="5" creationId="{7FDA352E-C2FC-4A71-862D-13A51E88F511}"/>
          </ac:spMkLst>
        </pc:spChg>
        <pc:spChg chg="add del">
          <ac:chgData name="Alistair Macleod" userId="bb681684-d1cc-4ab0-b59c-736848fe3e06" providerId="ADAL" clId="{F6983478-D869-41C4-8DF2-FF65E4461588}" dt="2018-05-07T13:28:31.436" v="2500"/>
          <ac:spMkLst>
            <pc:docMk/>
            <pc:sldMk cId="146870116" sldId="310"/>
            <ac:spMk id="6" creationId="{253E07D8-AD52-4107-A810-E7D1458D3079}"/>
          </ac:spMkLst>
        </pc:spChg>
        <pc:spChg chg="add del">
          <ac:chgData name="Alistair Macleod" userId="bb681684-d1cc-4ab0-b59c-736848fe3e06" providerId="ADAL" clId="{F6983478-D869-41C4-8DF2-FF65E4461588}" dt="2018-05-07T13:28:33.170" v="2502" actId="478"/>
          <ac:spMkLst>
            <pc:docMk/>
            <pc:sldMk cId="146870116" sldId="310"/>
            <ac:spMk id="8" creationId="{EFF349C7-4B6D-4389-AE78-344E949966B5}"/>
          </ac:spMkLst>
        </pc:spChg>
        <pc:spChg chg="add del">
          <ac:chgData name="Alistair Macleod" userId="bb681684-d1cc-4ab0-b59c-736848fe3e06" providerId="ADAL" clId="{F6983478-D869-41C4-8DF2-FF65E4461588}" dt="2018-05-07T13:28:39.880" v="2504"/>
          <ac:spMkLst>
            <pc:docMk/>
            <pc:sldMk cId="146870116" sldId="310"/>
            <ac:spMk id="9" creationId="{14C5D054-FC9B-4FEE-ACF7-31F8EC683578}"/>
          </ac:spMkLst>
        </pc:spChg>
        <pc:spChg chg="add mod">
          <ac:chgData name="Alistair Macleod" userId="bb681684-d1cc-4ab0-b59c-736848fe3e06" providerId="ADAL" clId="{F6983478-D869-41C4-8DF2-FF65E4461588}" dt="2018-05-07T13:35:55.930" v="2701" actId="20577"/>
          <ac:spMkLst>
            <pc:docMk/>
            <pc:sldMk cId="146870116" sldId="310"/>
            <ac:spMk id="12" creationId="{E1C0085F-15EE-481B-9922-8D7246DC2209}"/>
          </ac:spMkLst>
        </pc:spChg>
        <pc:spChg chg="add mod">
          <ac:chgData name="Alistair Macleod" userId="bb681684-d1cc-4ab0-b59c-736848fe3e06" providerId="ADAL" clId="{F6983478-D869-41C4-8DF2-FF65E4461588}" dt="2018-05-07T13:36:01.469" v="2706" actId="20577"/>
          <ac:spMkLst>
            <pc:docMk/>
            <pc:sldMk cId="146870116" sldId="310"/>
            <ac:spMk id="13" creationId="{1A882495-A36A-4C7E-8EEB-53F73CCE1057}"/>
          </ac:spMkLst>
        </pc:spChg>
        <pc:spChg chg="add del mod">
          <ac:chgData name="Alistair Macleod" userId="bb681684-d1cc-4ab0-b59c-736848fe3e06" providerId="ADAL" clId="{F6983478-D869-41C4-8DF2-FF65E4461588}" dt="2018-05-07T13:30:38.603" v="2537" actId="478"/>
          <ac:spMkLst>
            <pc:docMk/>
            <pc:sldMk cId="146870116" sldId="310"/>
            <ac:spMk id="15" creationId="{A050E8D1-7C05-4929-BD7A-9D2353828594}"/>
          </ac:spMkLst>
        </pc:spChg>
        <pc:spChg chg="add mod">
          <ac:chgData name="Alistair Macleod" userId="bb681684-d1cc-4ab0-b59c-736848fe3e06" providerId="ADAL" clId="{F6983478-D869-41C4-8DF2-FF65E4461588}" dt="2018-05-07T13:33:52.670" v="2622" actId="113"/>
          <ac:spMkLst>
            <pc:docMk/>
            <pc:sldMk cId="146870116" sldId="310"/>
            <ac:spMk id="18" creationId="{3AB376AA-91DD-4A39-B477-BB4B8DEF4196}"/>
          </ac:spMkLst>
        </pc:spChg>
        <pc:spChg chg="add mod">
          <ac:chgData name="Alistair Macleod" userId="bb681684-d1cc-4ab0-b59c-736848fe3e06" providerId="ADAL" clId="{F6983478-D869-41C4-8DF2-FF65E4461588}" dt="2018-05-07T13:33:48.376" v="2620" actId="113"/>
          <ac:spMkLst>
            <pc:docMk/>
            <pc:sldMk cId="146870116" sldId="310"/>
            <ac:spMk id="20" creationId="{9DC3305A-1A05-41D4-A07E-A1B714E0F172}"/>
          </ac:spMkLst>
        </pc:spChg>
        <pc:spChg chg="add mod">
          <ac:chgData name="Alistair Macleod" userId="bb681684-d1cc-4ab0-b59c-736848fe3e06" providerId="ADAL" clId="{F6983478-D869-41C4-8DF2-FF65E4461588}" dt="2018-05-07T13:34:07.717" v="2625" actId="1076"/>
          <ac:spMkLst>
            <pc:docMk/>
            <pc:sldMk cId="146870116" sldId="310"/>
            <ac:spMk id="21" creationId="{C12BD2BE-D0FB-475E-A7E5-D9B43752DFED}"/>
          </ac:spMkLst>
        </pc:spChg>
        <pc:graphicFrameChg chg="add del mod">
          <ac:chgData name="Alistair Macleod" userId="bb681684-d1cc-4ab0-b59c-736848fe3e06" providerId="ADAL" clId="{F6983478-D869-41C4-8DF2-FF65E4461588}" dt="2018-05-07T13:27:41.753" v="2491" actId="478"/>
          <ac:graphicFrameMkLst>
            <pc:docMk/>
            <pc:sldMk cId="146870116" sldId="310"/>
            <ac:graphicFrameMk id="4" creationId="{95D6463E-0CDC-4E75-AA91-CA462DE0E236}"/>
          </ac:graphicFrameMkLst>
        </pc:graphicFrameChg>
        <pc:graphicFrameChg chg="add del mod modGraphic">
          <ac:chgData name="Alistair Macleod" userId="bb681684-d1cc-4ab0-b59c-736848fe3e06" providerId="ADAL" clId="{F6983478-D869-41C4-8DF2-FF65E4461588}" dt="2018-05-07T13:30:35.930" v="2536" actId="478"/>
          <ac:graphicFrameMkLst>
            <pc:docMk/>
            <pc:sldMk cId="146870116" sldId="310"/>
            <ac:graphicFrameMk id="10" creationId="{9431E0F0-158F-40C6-8E98-2A919241B1EE}"/>
          </ac:graphicFrameMkLst>
        </pc:graphicFrameChg>
        <pc:graphicFrameChg chg="add del">
          <ac:chgData name="Alistair Macleod" userId="bb681684-d1cc-4ab0-b59c-736848fe3e06" providerId="ADAL" clId="{F6983478-D869-41C4-8DF2-FF65E4461588}" dt="2018-05-07T13:30:41.965" v="2538" actId="478"/>
          <ac:graphicFrameMkLst>
            <pc:docMk/>
            <pc:sldMk cId="146870116" sldId="310"/>
            <ac:graphicFrameMk id="11" creationId="{17DB14FB-C553-4143-9FB1-294240B20197}"/>
          </ac:graphicFrameMkLst>
        </pc:graphicFrameChg>
        <pc:graphicFrameChg chg="add del mod modGraphic">
          <ac:chgData name="Alistair Macleod" userId="bb681684-d1cc-4ab0-b59c-736848fe3e06" providerId="ADAL" clId="{F6983478-D869-41C4-8DF2-FF65E4461588}" dt="2018-05-07T13:33:31.070" v="2615" actId="478"/>
          <ac:graphicFrameMkLst>
            <pc:docMk/>
            <pc:sldMk cId="146870116" sldId="310"/>
            <ac:graphicFrameMk id="19" creationId="{ADF96544-E872-4A90-BFCA-9ACFBA6BED81}"/>
          </ac:graphicFrameMkLst>
        </pc:graphicFrameChg>
        <pc:cxnChg chg="add mod">
          <ac:chgData name="Alistair Macleod" userId="bb681684-d1cc-4ab0-b59c-736848fe3e06" providerId="ADAL" clId="{F6983478-D869-41C4-8DF2-FF65E4461588}" dt="2018-05-07T13:31:16.601" v="2543" actId="1582"/>
          <ac:cxnSpMkLst>
            <pc:docMk/>
            <pc:sldMk cId="146870116" sldId="310"/>
            <ac:cxnSpMk id="17" creationId="{06A58E2D-783B-47B8-B250-423A938E12E7}"/>
          </ac:cxnSpMkLst>
        </pc:cxnChg>
      </pc:sldChg>
      <pc:sldChg chg="addSp delSp modSp add modNotes modNotesTx">
        <pc:chgData name="Alistair Macleod" userId="bb681684-d1cc-4ab0-b59c-736848fe3e06" providerId="ADAL" clId="{F6983478-D869-41C4-8DF2-FF65E4461588}" dt="2018-05-08T01:24:09.549" v="13305"/>
        <pc:sldMkLst>
          <pc:docMk/>
          <pc:sldMk cId="320055093" sldId="311"/>
        </pc:sldMkLst>
        <pc:spChg chg="mod">
          <ac:chgData name="Alistair Macleod" userId="bb681684-d1cc-4ab0-b59c-736848fe3e06" providerId="ADAL" clId="{F6983478-D869-41C4-8DF2-FF65E4461588}" dt="2018-05-07T13:59:01.225" v="3661" actId="20577"/>
          <ac:spMkLst>
            <pc:docMk/>
            <pc:sldMk cId="320055093" sldId="311"/>
            <ac:spMk id="2" creationId="{A665D1CB-4D32-4EEC-A5AA-1D87B33FC002}"/>
          </ac:spMkLst>
        </pc:spChg>
        <pc:spChg chg="del">
          <ac:chgData name="Alistair Macleod" userId="bb681684-d1cc-4ab0-b59c-736848fe3e06" providerId="ADAL" clId="{F6983478-D869-41C4-8DF2-FF65E4461588}" dt="2018-05-08T01:24:09.362" v="13304" actId="478"/>
          <ac:spMkLst>
            <pc:docMk/>
            <pc:sldMk cId="320055093" sldId="311"/>
            <ac:spMk id="7" creationId="{DAFFBBF5-FF8F-448F-933D-2A960FAB595C}"/>
          </ac:spMkLst>
        </pc:spChg>
        <pc:spChg chg="mod">
          <ac:chgData name="Alistair Macleod" userId="bb681684-d1cc-4ab0-b59c-736848fe3e06" providerId="ADAL" clId="{F6983478-D869-41C4-8DF2-FF65E4461588}" dt="2018-05-07T13:35:46.029" v="2691" actId="20577"/>
          <ac:spMkLst>
            <pc:docMk/>
            <pc:sldMk cId="320055093" sldId="311"/>
            <ac:spMk id="12" creationId="{E1C0085F-15EE-481B-9922-8D7246DC2209}"/>
          </ac:spMkLst>
        </pc:spChg>
        <pc:spChg chg="mod">
          <ac:chgData name="Alistair Macleod" userId="bb681684-d1cc-4ab0-b59c-736848fe3e06" providerId="ADAL" clId="{F6983478-D869-41C4-8DF2-FF65E4461588}" dt="2018-05-07T13:52:42.450" v="2958" actId="207"/>
          <ac:spMkLst>
            <pc:docMk/>
            <pc:sldMk cId="320055093" sldId="311"/>
            <ac:spMk id="13" creationId="{1A882495-A36A-4C7E-8EEB-53F73CCE1057}"/>
          </ac:spMkLst>
        </pc:spChg>
        <pc:spChg chg="add mod ord">
          <ac:chgData name="Alistair Macleod" userId="bb681684-d1cc-4ab0-b59c-736848fe3e06" providerId="ADAL" clId="{F6983478-D869-41C4-8DF2-FF65E4461588}" dt="2018-05-07T13:58:37.661" v="3640" actId="14100"/>
          <ac:spMkLst>
            <pc:docMk/>
            <pc:sldMk cId="320055093" sldId="311"/>
            <ac:spMk id="14" creationId="{A9A91A32-E624-4DFC-A911-9327D14C123A}"/>
          </ac:spMkLst>
        </pc:spChg>
        <pc:spChg chg="add">
          <ac:chgData name="Alistair Macleod" userId="bb681684-d1cc-4ab0-b59c-736848fe3e06" providerId="ADAL" clId="{F6983478-D869-41C4-8DF2-FF65E4461588}" dt="2018-05-08T01:24:09.549" v="13305"/>
          <ac:spMkLst>
            <pc:docMk/>
            <pc:sldMk cId="320055093" sldId="311"/>
            <ac:spMk id="15" creationId="{510E8E76-F639-44A6-854B-2C92BFC64A43}"/>
          </ac:spMkLst>
        </pc:spChg>
        <pc:spChg chg="mod">
          <ac:chgData name="Alistair Macleod" userId="bb681684-d1cc-4ab0-b59c-736848fe3e06" providerId="ADAL" clId="{F6983478-D869-41C4-8DF2-FF65E4461588}" dt="2018-05-07T13:52:22.708" v="2936" actId="20577"/>
          <ac:spMkLst>
            <pc:docMk/>
            <pc:sldMk cId="320055093" sldId="311"/>
            <ac:spMk id="18" creationId="{3AB376AA-91DD-4A39-B477-BB4B8DEF4196}"/>
          </ac:spMkLst>
        </pc:spChg>
        <pc:spChg chg="mod">
          <ac:chgData name="Alistair Macleod" userId="bb681684-d1cc-4ab0-b59c-736848fe3e06" providerId="ADAL" clId="{F6983478-D869-41C4-8DF2-FF65E4461588}" dt="2018-05-07T13:58:43.592" v="3645" actId="20577"/>
          <ac:spMkLst>
            <pc:docMk/>
            <pc:sldMk cId="320055093" sldId="311"/>
            <ac:spMk id="20" creationId="{9DC3305A-1A05-41D4-A07E-A1B714E0F172}"/>
          </ac:spMkLst>
        </pc:spChg>
        <pc:graphicFrameChg chg="add del mod">
          <ac:chgData name="Alistair Macleod" userId="bb681684-d1cc-4ab0-b59c-736848fe3e06" providerId="ADAL" clId="{F6983478-D869-41C4-8DF2-FF65E4461588}" dt="2018-05-07T13:35:25.294" v="2686" actId="478"/>
          <ac:graphicFrameMkLst>
            <pc:docMk/>
            <pc:sldMk cId="320055093" sldId="311"/>
            <ac:graphicFrameMk id="3" creationId="{A3F0AE4B-5D5F-47DE-8FA0-CC3F858FE495}"/>
          </ac:graphicFrameMkLst>
        </pc:graphicFrameChg>
        <pc:graphicFrameChg chg="add mod modGraphic">
          <ac:chgData name="Alistair Macleod" userId="bb681684-d1cc-4ab0-b59c-736848fe3e06" providerId="ADAL" clId="{F6983478-D869-41C4-8DF2-FF65E4461588}" dt="2018-05-07T13:58:21.683" v="3638" actId="20577"/>
          <ac:graphicFrameMkLst>
            <pc:docMk/>
            <pc:sldMk cId="320055093" sldId="311"/>
            <ac:graphicFrameMk id="4" creationId="{7730F4E7-ED20-4B74-8F8E-70EA35120467}"/>
          </ac:graphicFrameMkLst>
        </pc:graphicFrameChg>
      </pc:sldChg>
    </pc:docChg>
  </pc:docChgLst>
  <pc:docChgLst>
    <pc:chgData name="Alistair Macleod" userId="bb681684-d1cc-4ab0-b59c-736848fe3e06" providerId="ADAL" clId="{9B6DE234-6B8A-45B0-B878-2EF0252FB5CC}"/>
    <pc:docChg chg="undo redo custSel addSld delSld modSld sldOrd modSection">
      <pc:chgData name="Alistair Macleod" userId="bb681684-d1cc-4ab0-b59c-736848fe3e06" providerId="ADAL" clId="{9B6DE234-6B8A-45B0-B878-2EF0252FB5CC}" dt="2018-05-07T01:57:21.198" v="7867" actId="20577"/>
      <pc:docMkLst>
        <pc:docMk/>
      </pc:docMkLst>
      <pc:sldChg chg="addSp delSp modSp modNotes modNotesTx">
        <pc:chgData name="Alistair Macleod" userId="bb681684-d1cc-4ab0-b59c-736848fe3e06" providerId="ADAL" clId="{9B6DE234-6B8A-45B0-B878-2EF0252FB5CC}" dt="2018-05-07T01:57:21.198" v="7867" actId="20577"/>
        <pc:sldMkLst>
          <pc:docMk/>
          <pc:sldMk cId="1802482723" sldId="275"/>
        </pc:sldMkLst>
        <pc:spChg chg="mod">
          <ac:chgData name="Alistair Macleod" userId="bb681684-d1cc-4ab0-b59c-736848fe3e06" providerId="ADAL" clId="{9B6DE234-6B8A-45B0-B878-2EF0252FB5CC}" dt="2018-05-04T07:05:21.775" v="54" actId="20577"/>
          <ac:spMkLst>
            <pc:docMk/>
            <pc:sldMk cId="1802482723" sldId="275"/>
            <ac:spMk id="2" creationId="{00000000-0000-0000-0000-000000000000}"/>
          </ac:spMkLst>
        </pc:spChg>
        <pc:spChg chg="mod">
          <ac:chgData name="Alistair Macleod" userId="bb681684-d1cc-4ab0-b59c-736848fe3e06" providerId="ADAL" clId="{9B6DE234-6B8A-45B0-B878-2EF0252FB5CC}" dt="2018-05-07T01:57:21.198" v="7867" actId="20577"/>
          <ac:spMkLst>
            <pc:docMk/>
            <pc:sldMk cId="1802482723" sldId="275"/>
            <ac:spMk id="3" creationId="{00000000-0000-0000-0000-000000000000}"/>
          </ac:spMkLst>
        </pc:spChg>
        <pc:spChg chg="del mod">
          <ac:chgData name="Alistair Macleod" userId="bb681684-d1cc-4ab0-b59c-736848fe3e06" providerId="ADAL" clId="{9B6DE234-6B8A-45B0-B878-2EF0252FB5CC}" dt="2018-05-07T01:54:37.951" v="7677" actId="478"/>
          <ac:spMkLst>
            <pc:docMk/>
            <pc:sldMk cId="1802482723" sldId="275"/>
            <ac:spMk id="4" creationId="{00000000-0000-0000-0000-000000000000}"/>
          </ac:spMkLst>
        </pc:spChg>
        <pc:spChg chg="add">
          <ac:chgData name="Alistair Macleod" userId="bb681684-d1cc-4ab0-b59c-736848fe3e06" providerId="ADAL" clId="{9B6DE234-6B8A-45B0-B878-2EF0252FB5CC}" dt="2018-05-07T01:54:38.256" v="7678" actId="20577"/>
          <ac:spMkLst>
            <pc:docMk/>
            <pc:sldMk cId="1802482723" sldId="275"/>
            <ac:spMk id="5" creationId="{941275BC-C7AC-4586-970D-C010D3A00A40}"/>
          </ac:spMkLst>
        </pc:spChg>
      </pc:sldChg>
      <pc:sldChg chg="modSp modNotesTx">
        <pc:chgData name="Alistair Macleod" userId="bb681684-d1cc-4ab0-b59c-736848fe3e06" providerId="ADAL" clId="{9B6DE234-6B8A-45B0-B878-2EF0252FB5CC}" dt="2018-05-07T00:29:58.572" v="5781" actId="20577"/>
        <pc:sldMkLst>
          <pc:docMk/>
          <pc:sldMk cId="1659477729" sldId="279"/>
        </pc:sldMkLst>
        <pc:spChg chg="mod">
          <ac:chgData name="Alistair Macleod" userId="bb681684-d1cc-4ab0-b59c-736848fe3e06" providerId="ADAL" clId="{9B6DE234-6B8A-45B0-B878-2EF0252FB5CC}" dt="2018-05-04T07:04:46.223" v="4" actId="14100"/>
          <ac:spMkLst>
            <pc:docMk/>
            <pc:sldMk cId="1659477729" sldId="279"/>
            <ac:spMk id="2" creationId="{00000000-0000-0000-0000-000000000000}"/>
          </ac:spMkLst>
        </pc:spChg>
        <pc:spChg chg="mod">
          <ac:chgData name="Alistair Macleod" userId="bb681684-d1cc-4ab0-b59c-736848fe3e06" providerId="ADAL" clId="{9B6DE234-6B8A-45B0-B878-2EF0252FB5CC}" dt="2018-05-04T07:05:07.048" v="32" actId="14100"/>
          <ac:spMkLst>
            <pc:docMk/>
            <pc:sldMk cId="1659477729" sldId="279"/>
            <ac:spMk id="3" creationId="{00000000-0000-0000-0000-000000000000}"/>
          </ac:spMkLst>
        </pc:spChg>
      </pc:sldChg>
      <pc:sldChg chg="addSp delSp modSp">
        <pc:chgData name="Alistair Macleod" userId="bb681684-d1cc-4ab0-b59c-736848fe3e06" providerId="ADAL" clId="{9B6DE234-6B8A-45B0-B878-2EF0252FB5CC}" dt="2018-05-07T01:54:48.250" v="7699" actId="20577"/>
        <pc:sldMkLst>
          <pc:docMk/>
          <pc:sldMk cId="2610228924" sldId="280"/>
        </pc:sldMkLst>
        <pc:spChg chg="mod">
          <ac:chgData name="Alistair Macleod" userId="bb681684-d1cc-4ab0-b59c-736848fe3e06" providerId="ADAL" clId="{9B6DE234-6B8A-45B0-B878-2EF0252FB5CC}" dt="2018-05-04T08:30:52.163" v="3625" actId="20577"/>
          <ac:spMkLst>
            <pc:docMk/>
            <pc:sldMk cId="2610228924" sldId="280"/>
            <ac:spMk id="2" creationId="{00000000-0000-0000-0000-000000000000}"/>
          </ac:spMkLst>
        </pc:spChg>
        <pc:spChg chg="del mod">
          <ac:chgData name="Alistair Macleod" userId="bb681684-d1cc-4ab0-b59c-736848fe3e06" providerId="ADAL" clId="{9B6DE234-6B8A-45B0-B878-2EF0252FB5CC}" dt="2018-05-07T01:54:42.938" v="7679" actId="478"/>
          <ac:spMkLst>
            <pc:docMk/>
            <pc:sldMk cId="2610228924" sldId="280"/>
            <ac:spMk id="3" creationId="{00000000-0000-0000-0000-000000000000}"/>
          </ac:spMkLst>
        </pc:spChg>
        <pc:spChg chg="add mod">
          <ac:chgData name="Alistair Macleod" userId="bb681684-d1cc-4ab0-b59c-736848fe3e06" providerId="ADAL" clId="{9B6DE234-6B8A-45B0-B878-2EF0252FB5CC}" dt="2018-05-04T07:11:22.537" v="527" actId="14100"/>
          <ac:spMkLst>
            <pc:docMk/>
            <pc:sldMk cId="2610228924" sldId="280"/>
            <ac:spMk id="5" creationId="{B6C4A430-7E85-4D8E-AC19-AFD69D5DD807}"/>
          </ac:spMkLst>
        </pc:spChg>
        <pc:spChg chg="add mod">
          <ac:chgData name="Alistair Macleod" userId="bb681684-d1cc-4ab0-b59c-736848fe3e06" providerId="ADAL" clId="{9B6DE234-6B8A-45B0-B878-2EF0252FB5CC}" dt="2018-05-04T08:32:26.788" v="3695" actId="20577"/>
          <ac:spMkLst>
            <pc:docMk/>
            <pc:sldMk cId="2610228924" sldId="280"/>
            <ac:spMk id="6" creationId="{F98BACA3-B0D5-4E77-B45D-D13D5F8961C9}"/>
          </ac:spMkLst>
        </pc:spChg>
        <pc:spChg chg="add del">
          <ac:chgData name="Alistair Macleod" userId="bb681684-d1cc-4ab0-b59c-736848fe3e06" providerId="ADAL" clId="{9B6DE234-6B8A-45B0-B878-2EF0252FB5CC}" dt="2018-05-04T07:12:39.482" v="649" actId="20577"/>
          <ac:spMkLst>
            <pc:docMk/>
            <pc:sldMk cId="2610228924" sldId="280"/>
            <ac:spMk id="7" creationId="{46DA2B90-AC53-401C-B0C5-A23D660860CB}"/>
          </ac:spMkLst>
        </pc:spChg>
        <pc:spChg chg="add mod">
          <ac:chgData name="Alistair Macleod" userId="bb681684-d1cc-4ab0-b59c-736848fe3e06" providerId="ADAL" clId="{9B6DE234-6B8A-45B0-B878-2EF0252FB5CC}" dt="2018-05-07T01:54:48.250" v="7699" actId="20577"/>
          <ac:spMkLst>
            <pc:docMk/>
            <pc:sldMk cId="2610228924" sldId="280"/>
            <ac:spMk id="7" creationId="{1A5A5B82-9494-4692-ACC3-C372D6873043}"/>
          </ac:spMkLst>
        </pc:spChg>
        <pc:spChg chg="add del mod">
          <ac:chgData name="Alistair Macleod" userId="bb681684-d1cc-4ab0-b59c-736848fe3e06" providerId="ADAL" clId="{9B6DE234-6B8A-45B0-B878-2EF0252FB5CC}" dt="2018-05-04T07:13:02.042" v="654" actId="478"/>
          <ac:spMkLst>
            <pc:docMk/>
            <pc:sldMk cId="2610228924" sldId="280"/>
            <ac:spMk id="8" creationId="{9B852B02-7D61-4630-8B71-E1296776A196}"/>
          </ac:spMkLst>
        </pc:spChg>
        <pc:picChg chg="add mod ord">
          <ac:chgData name="Alistair Macleod" userId="bb681684-d1cc-4ab0-b59c-736848fe3e06" providerId="ADAL" clId="{9B6DE234-6B8A-45B0-B878-2EF0252FB5CC}" dt="2018-05-04T07:11:25.320" v="528" actId="1038"/>
          <ac:picMkLst>
            <pc:docMk/>
            <pc:sldMk cId="2610228924" sldId="280"/>
            <ac:picMk id="4" creationId="{9322FA1F-6CE2-4F3F-BABB-34E0452FD02A}"/>
          </ac:picMkLst>
        </pc:picChg>
      </pc:sldChg>
      <pc:sldChg chg="addSp delSp modSp ord">
        <pc:chgData name="Alistair Macleod" userId="bb681684-d1cc-4ab0-b59c-736848fe3e06" providerId="ADAL" clId="{9B6DE234-6B8A-45B0-B878-2EF0252FB5CC}" dt="2018-05-07T01:55:18.573" v="7727" actId="20577"/>
        <pc:sldMkLst>
          <pc:docMk/>
          <pc:sldMk cId="1393139251" sldId="281"/>
        </pc:sldMkLst>
        <pc:spChg chg="mod">
          <ac:chgData name="Alistair Macleod" userId="bb681684-d1cc-4ab0-b59c-736848fe3e06" providerId="ADAL" clId="{9B6DE234-6B8A-45B0-B878-2EF0252FB5CC}" dt="2018-05-04T07:22:22.730" v="1022" actId="14100"/>
          <ac:spMkLst>
            <pc:docMk/>
            <pc:sldMk cId="1393139251" sldId="281"/>
            <ac:spMk id="2" creationId="{00000000-0000-0000-0000-000000000000}"/>
          </ac:spMkLst>
        </pc:spChg>
        <pc:spChg chg="del mod">
          <ac:chgData name="Alistair Macleod" userId="bb681684-d1cc-4ab0-b59c-736848fe3e06" providerId="ADAL" clId="{9B6DE234-6B8A-45B0-B878-2EF0252FB5CC}" dt="2018-05-07T01:55:09.396" v="7706" actId="478"/>
          <ac:spMkLst>
            <pc:docMk/>
            <pc:sldMk cId="1393139251" sldId="281"/>
            <ac:spMk id="3" creationId="{00000000-0000-0000-0000-000000000000}"/>
          </ac:spMkLst>
        </pc:spChg>
        <pc:spChg chg="add mod ord">
          <ac:chgData name="Alistair Macleod" userId="bb681684-d1cc-4ab0-b59c-736848fe3e06" providerId="ADAL" clId="{9B6DE234-6B8A-45B0-B878-2EF0252FB5CC}" dt="2018-05-04T07:24:44.480" v="1082" actId="167"/>
          <ac:spMkLst>
            <pc:docMk/>
            <pc:sldMk cId="1393139251" sldId="281"/>
            <ac:spMk id="4" creationId="{BC82C1C4-8E9B-4309-9100-C797B7E3505C}"/>
          </ac:spMkLst>
        </pc:spChg>
        <pc:spChg chg="add del mod">
          <ac:chgData name="Alistair Macleod" userId="bb681684-d1cc-4ab0-b59c-736848fe3e06" providerId="ADAL" clId="{9B6DE234-6B8A-45B0-B878-2EF0252FB5CC}" dt="2018-05-04T07:25:11.452" v="1088" actId="478"/>
          <ac:spMkLst>
            <pc:docMk/>
            <pc:sldMk cId="1393139251" sldId="281"/>
            <ac:spMk id="7" creationId="{E46CB38B-C4A4-4D69-A300-9BAE56DDE3DB}"/>
          </ac:spMkLst>
        </pc:spChg>
        <pc:spChg chg="add del">
          <ac:chgData name="Alistair Macleod" userId="bb681684-d1cc-4ab0-b59c-736848fe3e06" providerId="ADAL" clId="{9B6DE234-6B8A-45B0-B878-2EF0252FB5CC}" dt="2018-05-07T01:55:07.395" v="7705" actId="20577"/>
          <ac:spMkLst>
            <pc:docMk/>
            <pc:sldMk cId="1393139251" sldId="281"/>
            <ac:spMk id="7" creationId="{77FEA9F6-252E-4616-85E5-1405B015C961}"/>
          </ac:spMkLst>
        </pc:spChg>
        <pc:spChg chg="add mod">
          <ac:chgData name="Alistair Macleod" userId="bb681684-d1cc-4ab0-b59c-736848fe3e06" providerId="ADAL" clId="{9B6DE234-6B8A-45B0-B878-2EF0252FB5CC}" dt="2018-05-04T07:26:05.297" v="1104" actId="14100"/>
          <ac:spMkLst>
            <pc:docMk/>
            <pc:sldMk cId="1393139251" sldId="281"/>
            <ac:spMk id="8" creationId="{87C06DFE-1306-4F0C-97FE-53D2613F698D}"/>
          </ac:spMkLst>
        </pc:spChg>
        <pc:spChg chg="add mod">
          <ac:chgData name="Alistair Macleod" userId="bb681684-d1cc-4ab0-b59c-736848fe3e06" providerId="ADAL" clId="{9B6DE234-6B8A-45B0-B878-2EF0252FB5CC}" dt="2018-05-07T01:55:18.573" v="7727" actId="20577"/>
          <ac:spMkLst>
            <pc:docMk/>
            <pc:sldMk cId="1393139251" sldId="281"/>
            <ac:spMk id="9" creationId="{FAB6291A-FB0D-465F-BA27-D60AAB42F64F}"/>
          </ac:spMkLst>
        </pc:spChg>
        <pc:picChg chg="add del mod">
          <ac:chgData name="Alistair Macleod" userId="bb681684-d1cc-4ab0-b59c-736848fe3e06" providerId="ADAL" clId="{9B6DE234-6B8A-45B0-B878-2EF0252FB5CC}" dt="2018-05-04T07:24:36.016" v="1080" actId="478"/>
          <ac:picMkLst>
            <pc:docMk/>
            <pc:sldMk cId="1393139251" sldId="281"/>
            <ac:picMk id="5" creationId="{FDDE50A1-50F1-44F6-829A-28E878A11FBB}"/>
          </ac:picMkLst>
        </pc:picChg>
        <pc:picChg chg="add mod ord">
          <ac:chgData name="Alistair Macleod" userId="bb681684-d1cc-4ab0-b59c-736848fe3e06" providerId="ADAL" clId="{9B6DE234-6B8A-45B0-B878-2EF0252FB5CC}" dt="2018-05-04T07:24:24.736" v="1077" actId="167"/>
          <ac:picMkLst>
            <pc:docMk/>
            <pc:sldMk cId="1393139251" sldId="281"/>
            <ac:picMk id="6" creationId="{B6F70474-38F4-488C-988D-C5E56A390885}"/>
          </ac:picMkLst>
        </pc:picChg>
      </pc:sldChg>
      <pc:sldChg chg="addSp delSp modSp modNotesTx">
        <pc:chgData name="Alistair Macleod" userId="bb681684-d1cc-4ab0-b59c-736848fe3e06" providerId="ADAL" clId="{9B6DE234-6B8A-45B0-B878-2EF0252FB5CC}" dt="2018-05-07T01:56:18.412" v="7799" actId="14100"/>
        <pc:sldMkLst>
          <pc:docMk/>
          <pc:sldMk cId="3867513946" sldId="282"/>
        </pc:sldMkLst>
        <pc:spChg chg="mod">
          <ac:chgData name="Alistair Macleod" userId="bb681684-d1cc-4ab0-b59c-736848fe3e06" providerId="ADAL" clId="{9B6DE234-6B8A-45B0-B878-2EF0252FB5CC}" dt="2018-05-07T01:56:18.412" v="7799" actId="14100"/>
          <ac:spMkLst>
            <pc:docMk/>
            <pc:sldMk cId="3867513946" sldId="282"/>
            <ac:spMk id="2" creationId="{00000000-0000-0000-0000-000000000000}"/>
          </ac:spMkLst>
        </pc:spChg>
        <pc:spChg chg="del mod">
          <ac:chgData name="Alistair Macleod" userId="bb681684-d1cc-4ab0-b59c-736848fe3e06" providerId="ADAL" clId="{9B6DE234-6B8A-45B0-B878-2EF0252FB5CC}" dt="2018-05-07T01:56:02.350" v="7750" actId="478"/>
          <ac:spMkLst>
            <pc:docMk/>
            <pc:sldMk cId="3867513946" sldId="282"/>
            <ac:spMk id="3" creationId="{00000000-0000-0000-0000-000000000000}"/>
          </ac:spMkLst>
        </pc:spChg>
        <pc:spChg chg="add del">
          <ac:chgData name="Alistair Macleod" userId="bb681684-d1cc-4ab0-b59c-736848fe3e06" providerId="ADAL" clId="{9B6DE234-6B8A-45B0-B878-2EF0252FB5CC}" dt="2018-05-07T01:56:00.677" v="7749" actId="14100"/>
          <ac:spMkLst>
            <pc:docMk/>
            <pc:sldMk cId="3867513946" sldId="282"/>
            <ac:spMk id="4" creationId="{31C8990B-EDCB-496A-9EB8-0F4385DA14E8}"/>
          </ac:spMkLst>
        </pc:spChg>
        <pc:spChg chg="add mod">
          <ac:chgData name="Alistair Macleod" userId="bb681684-d1cc-4ab0-b59c-736848fe3e06" providerId="ADAL" clId="{9B6DE234-6B8A-45B0-B878-2EF0252FB5CC}" dt="2018-05-07T01:56:12.695" v="7789" actId="20577"/>
          <ac:spMkLst>
            <pc:docMk/>
            <pc:sldMk cId="3867513946" sldId="282"/>
            <ac:spMk id="5" creationId="{AF1F409E-CCE4-4853-9748-08040568B3DC}"/>
          </ac:spMkLst>
        </pc:spChg>
      </pc:sldChg>
      <pc:sldChg chg="addSp delSp modSp">
        <pc:chgData name="Alistair Macleod" userId="bb681684-d1cc-4ab0-b59c-736848fe3e06" providerId="ADAL" clId="{9B6DE234-6B8A-45B0-B878-2EF0252FB5CC}" dt="2018-05-07T01:57:04.688" v="7858" actId="20577"/>
        <pc:sldMkLst>
          <pc:docMk/>
          <pc:sldMk cId="1010691821" sldId="283"/>
        </pc:sldMkLst>
        <pc:spChg chg="mod">
          <ac:chgData name="Alistair Macleod" userId="bb681684-d1cc-4ab0-b59c-736848fe3e06" providerId="ADAL" clId="{9B6DE234-6B8A-45B0-B878-2EF0252FB5CC}" dt="2018-05-04T08:36:33.185" v="3990" actId="20577"/>
          <ac:spMkLst>
            <pc:docMk/>
            <pc:sldMk cId="1010691821" sldId="283"/>
            <ac:spMk id="2" creationId="{00000000-0000-0000-0000-000000000000}"/>
          </ac:spMkLst>
        </pc:spChg>
        <pc:spChg chg="del mod">
          <ac:chgData name="Alistair Macleod" userId="bb681684-d1cc-4ab0-b59c-736848fe3e06" providerId="ADAL" clId="{9B6DE234-6B8A-45B0-B878-2EF0252FB5CC}" dt="2018-05-07T01:57:01.106" v="7843" actId="478"/>
          <ac:spMkLst>
            <pc:docMk/>
            <pc:sldMk cId="1010691821" sldId="283"/>
            <ac:spMk id="3" creationId="{00000000-0000-0000-0000-000000000000}"/>
          </ac:spMkLst>
        </pc:spChg>
        <pc:spChg chg="add mod">
          <ac:chgData name="Alistair Macleod" userId="bb681684-d1cc-4ab0-b59c-736848fe3e06" providerId="ADAL" clId="{9B6DE234-6B8A-45B0-B878-2EF0252FB5CC}" dt="2018-05-07T01:57:04.688" v="7858" actId="20577"/>
          <ac:spMkLst>
            <pc:docMk/>
            <pc:sldMk cId="1010691821" sldId="283"/>
            <ac:spMk id="4" creationId="{2DE71217-16A4-49E1-AAA3-E8079C0A3582}"/>
          </ac:spMkLst>
        </pc:spChg>
      </pc:sldChg>
      <pc:sldChg chg="modSp add">
        <pc:chgData name="Alistair Macleod" userId="bb681684-d1cc-4ab0-b59c-736848fe3e06" providerId="ADAL" clId="{9B6DE234-6B8A-45B0-B878-2EF0252FB5CC}" dt="2018-05-07T01:54:31.096" v="7676" actId="14100"/>
        <pc:sldMkLst>
          <pc:docMk/>
          <pc:sldMk cId="3421382943" sldId="284"/>
        </pc:sldMkLst>
        <pc:spChg chg="mod">
          <ac:chgData name="Alistair Macleod" userId="bb681684-d1cc-4ab0-b59c-736848fe3e06" providerId="ADAL" clId="{9B6DE234-6B8A-45B0-B878-2EF0252FB5CC}" dt="2018-05-04T07:12:35.979" v="647" actId="1076"/>
          <ac:spMkLst>
            <pc:docMk/>
            <pc:sldMk cId="3421382943" sldId="284"/>
            <ac:spMk id="2" creationId="{895EEDF7-C654-478B-AC11-B3B3E5F14794}"/>
          </ac:spMkLst>
        </pc:spChg>
        <pc:spChg chg="mod">
          <ac:chgData name="Alistair Macleod" userId="bb681684-d1cc-4ab0-b59c-736848fe3e06" providerId="ADAL" clId="{9B6DE234-6B8A-45B0-B878-2EF0252FB5CC}" dt="2018-05-04T08:32:08.444" v="3685" actId="20577"/>
          <ac:spMkLst>
            <pc:docMk/>
            <pc:sldMk cId="3421382943" sldId="284"/>
            <ac:spMk id="3" creationId="{0DEA7810-3816-4531-A219-30B09CAF04CB}"/>
          </ac:spMkLst>
        </pc:spChg>
        <pc:spChg chg="mod">
          <ac:chgData name="Alistair Macleod" userId="bb681684-d1cc-4ab0-b59c-736848fe3e06" providerId="ADAL" clId="{9B6DE234-6B8A-45B0-B878-2EF0252FB5CC}" dt="2018-05-07T01:54:31.096" v="7676" actId="14100"/>
          <ac:spMkLst>
            <pc:docMk/>
            <pc:sldMk cId="3421382943" sldId="284"/>
            <ac:spMk id="4" creationId="{12F319F1-54F1-4CAF-9F6E-8BBB61C5100C}"/>
          </ac:spMkLst>
        </pc:spChg>
      </pc:sldChg>
      <pc:sldChg chg="addSp delSp modSp add">
        <pc:chgData name="Alistair Macleod" userId="bb681684-d1cc-4ab0-b59c-736848fe3e06" providerId="ADAL" clId="{9B6DE234-6B8A-45B0-B878-2EF0252FB5CC}" dt="2018-05-07T01:54:53.069" v="7701" actId="20577"/>
        <pc:sldMkLst>
          <pc:docMk/>
          <pc:sldMk cId="1096517095" sldId="285"/>
        </pc:sldMkLst>
        <pc:spChg chg="mod">
          <ac:chgData name="Alistair Macleod" userId="bb681684-d1cc-4ab0-b59c-736848fe3e06" providerId="ADAL" clId="{9B6DE234-6B8A-45B0-B878-2EF0252FB5CC}" dt="2018-05-04T07:15:17.483" v="710" actId="20577"/>
          <ac:spMkLst>
            <pc:docMk/>
            <pc:sldMk cId="1096517095" sldId="285"/>
            <ac:spMk id="2" creationId="{726B4BB8-E73D-44DB-B8E5-85D0FCE64E7E}"/>
          </ac:spMkLst>
        </pc:spChg>
        <pc:spChg chg="mod">
          <ac:chgData name="Alistair Macleod" userId="bb681684-d1cc-4ab0-b59c-736848fe3e06" providerId="ADAL" clId="{9B6DE234-6B8A-45B0-B878-2EF0252FB5CC}" dt="2018-05-04T07:22:52.700" v="1023" actId="14100"/>
          <ac:spMkLst>
            <pc:docMk/>
            <pc:sldMk cId="1096517095" sldId="285"/>
            <ac:spMk id="3" creationId="{98C92D2E-03EB-45E9-98E3-E50D13D94CCD}"/>
          </ac:spMkLst>
        </pc:spChg>
        <pc:spChg chg="del mod">
          <ac:chgData name="Alistair Macleod" userId="bb681684-d1cc-4ab0-b59c-736848fe3e06" providerId="ADAL" clId="{9B6DE234-6B8A-45B0-B878-2EF0252FB5CC}" dt="2018-05-07T01:54:52.828" v="7700" actId="478"/>
          <ac:spMkLst>
            <pc:docMk/>
            <pc:sldMk cId="1096517095" sldId="285"/>
            <ac:spMk id="4" creationId="{E7921EBA-6629-416C-88B2-59029E35608D}"/>
          </ac:spMkLst>
        </pc:spChg>
        <pc:spChg chg="add">
          <ac:chgData name="Alistair Macleod" userId="bb681684-d1cc-4ab0-b59c-736848fe3e06" providerId="ADAL" clId="{9B6DE234-6B8A-45B0-B878-2EF0252FB5CC}" dt="2018-05-07T01:54:53.069" v="7701" actId="20577"/>
          <ac:spMkLst>
            <pc:docMk/>
            <pc:sldMk cId="1096517095" sldId="285"/>
            <ac:spMk id="5" creationId="{5831357D-9BBE-461F-9D2D-B825CE9E4383}"/>
          </ac:spMkLst>
        </pc:spChg>
        <pc:picChg chg="add del">
          <ac:chgData name="Alistair Macleod" userId="bb681684-d1cc-4ab0-b59c-736848fe3e06" providerId="ADAL" clId="{9B6DE234-6B8A-45B0-B878-2EF0252FB5CC}" dt="2018-05-04T07:20:31.522" v="970" actId="478"/>
          <ac:picMkLst>
            <pc:docMk/>
            <pc:sldMk cId="1096517095" sldId="285"/>
            <ac:picMk id="5" creationId="{E82F02AA-403F-4E93-99A8-A8CCF8D1AA6D}"/>
          </ac:picMkLst>
        </pc:picChg>
        <pc:picChg chg="add del mod">
          <ac:chgData name="Alistair Macleod" userId="bb681684-d1cc-4ab0-b59c-736848fe3e06" providerId="ADAL" clId="{9B6DE234-6B8A-45B0-B878-2EF0252FB5CC}" dt="2018-05-04T07:22:54.507" v="1024" actId="478"/>
          <ac:picMkLst>
            <pc:docMk/>
            <pc:sldMk cId="1096517095" sldId="285"/>
            <ac:picMk id="6" creationId="{CF98664D-6043-4B4C-8B6D-CF9955FBB2D7}"/>
          </ac:picMkLst>
        </pc:picChg>
      </pc:sldChg>
      <pc:sldChg chg="addSp delSp modSp add">
        <pc:chgData name="Alistair Macleod" userId="bb681684-d1cc-4ab0-b59c-736848fe3e06" providerId="ADAL" clId="{9B6DE234-6B8A-45B0-B878-2EF0252FB5CC}" dt="2018-05-07T01:54:57.974" v="7703" actId="20577"/>
        <pc:sldMkLst>
          <pc:docMk/>
          <pc:sldMk cId="83515144" sldId="286"/>
        </pc:sldMkLst>
        <pc:spChg chg="mod">
          <ac:chgData name="Alistair Macleod" userId="bb681684-d1cc-4ab0-b59c-736848fe3e06" providerId="ADAL" clId="{9B6DE234-6B8A-45B0-B878-2EF0252FB5CC}" dt="2018-05-04T07:23:23.334" v="1063" actId="20577"/>
          <ac:spMkLst>
            <pc:docMk/>
            <pc:sldMk cId="83515144" sldId="286"/>
            <ac:spMk id="3" creationId="{98C92D2E-03EB-45E9-98E3-E50D13D94CCD}"/>
          </ac:spMkLst>
        </pc:spChg>
        <pc:spChg chg="del mod">
          <ac:chgData name="Alistair Macleod" userId="bb681684-d1cc-4ab0-b59c-736848fe3e06" providerId="ADAL" clId="{9B6DE234-6B8A-45B0-B878-2EF0252FB5CC}" dt="2018-05-07T01:54:57.660" v="7702" actId="478"/>
          <ac:spMkLst>
            <pc:docMk/>
            <pc:sldMk cId="83515144" sldId="286"/>
            <ac:spMk id="4" creationId="{E7921EBA-6629-416C-88B2-59029E35608D}"/>
          </ac:spMkLst>
        </pc:spChg>
        <pc:spChg chg="add">
          <ac:chgData name="Alistair Macleod" userId="bb681684-d1cc-4ab0-b59c-736848fe3e06" providerId="ADAL" clId="{9B6DE234-6B8A-45B0-B878-2EF0252FB5CC}" dt="2018-05-07T01:54:57.974" v="7703" actId="20577"/>
          <ac:spMkLst>
            <pc:docMk/>
            <pc:sldMk cId="83515144" sldId="286"/>
            <ac:spMk id="5" creationId="{FDA31563-25FB-469C-B533-F507621038EC}"/>
          </ac:spMkLst>
        </pc:spChg>
        <pc:picChg chg="del">
          <ac:chgData name="Alistair Macleod" userId="bb681684-d1cc-4ab0-b59c-736848fe3e06" providerId="ADAL" clId="{9B6DE234-6B8A-45B0-B878-2EF0252FB5CC}" dt="2018-05-04T07:22:56.849" v="1025" actId="478"/>
          <ac:picMkLst>
            <pc:docMk/>
            <pc:sldMk cId="83515144" sldId="286"/>
            <ac:picMk id="6" creationId="{CF98664D-6043-4B4C-8B6D-CF9955FBB2D7}"/>
          </ac:picMkLst>
        </pc:picChg>
      </pc:sldChg>
      <pc:sldChg chg="addSp delSp modSp add">
        <pc:chgData name="Alistair Macleod" userId="bb681684-d1cc-4ab0-b59c-736848fe3e06" providerId="ADAL" clId="{9B6DE234-6B8A-45B0-B878-2EF0252FB5CC}" dt="2018-05-07T01:55:26.531" v="7731" actId="20577"/>
        <pc:sldMkLst>
          <pc:docMk/>
          <pc:sldMk cId="1759128348" sldId="287"/>
        </pc:sldMkLst>
        <pc:spChg chg="mod">
          <ac:chgData name="Alistair Macleod" userId="bb681684-d1cc-4ab0-b59c-736848fe3e06" providerId="ADAL" clId="{9B6DE234-6B8A-45B0-B878-2EF0252FB5CC}" dt="2018-05-04T07:27:14.330" v="1115" actId="20577"/>
          <ac:spMkLst>
            <pc:docMk/>
            <pc:sldMk cId="1759128348" sldId="287"/>
            <ac:spMk id="2" creationId="{93D07537-208F-41E6-84AF-40C3CAEE623D}"/>
          </ac:spMkLst>
        </pc:spChg>
        <pc:spChg chg="del">
          <ac:chgData name="Alistair Macleod" userId="bb681684-d1cc-4ab0-b59c-736848fe3e06" providerId="ADAL" clId="{9B6DE234-6B8A-45B0-B878-2EF0252FB5CC}" dt="2018-05-04T07:30:06.574" v="1163" actId="478"/>
          <ac:spMkLst>
            <pc:docMk/>
            <pc:sldMk cId="1759128348" sldId="287"/>
            <ac:spMk id="3" creationId="{36F77AD6-CD31-4F82-A6B1-AA3531507CEB}"/>
          </ac:spMkLst>
        </pc:spChg>
        <pc:spChg chg="del mod">
          <ac:chgData name="Alistair Macleod" userId="bb681684-d1cc-4ab0-b59c-736848fe3e06" providerId="ADAL" clId="{9B6DE234-6B8A-45B0-B878-2EF0252FB5CC}" dt="2018-05-07T01:55:26.302" v="7730" actId="478"/>
          <ac:spMkLst>
            <pc:docMk/>
            <pc:sldMk cId="1759128348" sldId="287"/>
            <ac:spMk id="4" creationId="{FDD60CD1-6D68-4FA2-843F-8F3D32820F37}"/>
          </ac:spMkLst>
        </pc:spChg>
        <pc:spChg chg="add mod">
          <ac:chgData name="Alistair Macleod" userId="bb681684-d1cc-4ab0-b59c-736848fe3e06" providerId="ADAL" clId="{9B6DE234-6B8A-45B0-B878-2EF0252FB5CC}" dt="2018-05-04T07:30:17.030" v="1165" actId="20577"/>
          <ac:spMkLst>
            <pc:docMk/>
            <pc:sldMk cId="1759128348" sldId="287"/>
            <ac:spMk id="5" creationId="{B8736CA0-7992-4D30-A30B-933CDA83C942}"/>
          </ac:spMkLst>
        </pc:spChg>
        <pc:spChg chg="add">
          <ac:chgData name="Alistair Macleod" userId="bb681684-d1cc-4ab0-b59c-736848fe3e06" providerId="ADAL" clId="{9B6DE234-6B8A-45B0-B878-2EF0252FB5CC}" dt="2018-05-07T01:55:26.531" v="7731" actId="20577"/>
          <ac:spMkLst>
            <pc:docMk/>
            <pc:sldMk cId="1759128348" sldId="287"/>
            <ac:spMk id="9" creationId="{A332CF27-68A7-4311-A1E8-556BA9262FEE}"/>
          </ac:spMkLst>
        </pc:spChg>
        <pc:grpChg chg="add">
          <ac:chgData name="Alistair Macleod" userId="bb681684-d1cc-4ab0-b59c-736848fe3e06" providerId="ADAL" clId="{9B6DE234-6B8A-45B0-B878-2EF0252FB5CC}" dt="2018-05-04T07:30:04.331" v="1162" actId="20577"/>
          <ac:grpSpMkLst>
            <pc:docMk/>
            <pc:sldMk cId="1759128348" sldId="287"/>
            <ac:grpSpMk id="6" creationId="{53483716-F4BD-4B37-927D-7C1EE1B71BAF}"/>
          </ac:grpSpMkLst>
        </pc:grpChg>
      </pc:sldChg>
      <pc:sldChg chg="addSp delSp modSp add ord">
        <pc:chgData name="Alistair Macleod" userId="bb681684-d1cc-4ab0-b59c-736848fe3e06" providerId="ADAL" clId="{9B6DE234-6B8A-45B0-B878-2EF0252FB5CC}" dt="2018-05-07T01:55:23.036" v="7729" actId="20577"/>
        <pc:sldMkLst>
          <pc:docMk/>
          <pc:sldMk cId="2046096712" sldId="288"/>
        </pc:sldMkLst>
        <pc:spChg chg="mod">
          <ac:chgData name="Alistair Macleod" userId="bb681684-d1cc-4ab0-b59c-736848fe3e06" providerId="ADAL" clId="{9B6DE234-6B8A-45B0-B878-2EF0252FB5CC}" dt="2018-05-04T07:28:15.321" v="1133" actId="20577"/>
          <ac:spMkLst>
            <pc:docMk/>
            <pc:sldMk cId="2046096712" sldId="288"/>
            <ac:spMk id="2" creationId="{70EDC831-B5B0-40C4-8041-F67C587A9E62}"/>
          </ac:spMkLst>
        </pc:spChg>
        <pc:spChg chg="del mod">
          <ac:chgData name="Alistair Macleod" userId="bb681684-d1cc-4ab0-b59c-736848fe3e06" providerId="ADAL" clId="{9B6DE234-6B8A-45B0-B878-2EF0252FB5CC}" dt="2018-05-07T01:55:22.818" v="7728" actId="478"/>
          <ac:spMkLst>
            <pc:docMk/>
            <pc:sldMk cId="2046096712" sldId="288"/>
            <ac:spMk id="3" creationId="{28C71898-E6B9-45CE-B023-67A2E42F796F}"/>
          </ac:spMkLst>
        </pc:spChg>
        <pc:spChg chg="add del">
          <ac:chgData name="Alistair Macleod" userId="bb681684-d1cc-4ab0-b59c-736848fe3e06" providerId="ADAL" clId="{9B6DE234-6B8A-45B0-B878-2EF0252FB5CC}" dt="2018-05-04T07:28:20.821" v="1137" actId="20577"/>
          <ac:spMkLst>
            <pc:docMk/>
            <pc:sldMk cId="2046096712" sldId="288"/>
            <ac:spMk id="4" creationId="{45AC0D48-59DB-44AA-BB97-9F3ED69FECC1}"/>
          </ac:spMkLst>
        </pc:spChg>
        <pc:spChg chg="add mod">
          <ac:chgData name="Alistair Macleod" userId="bb681684-d1cc-4ab0-b59c-736848fe3e06" providerId="ADAL" clId="{9B6DE234-6B8A-45B0-B878-2EF0252FB5CC}" dt="2018-05-04T07:31:20.610" v="1188" actId="6549"/>
          <ac:spMkLst>
            <pc:docMk/>
            <pc:sldMk cId="2046096712" sldId="288"/>
            <ac:spMk id="5" creationId="{304900B4-6304-4909-B5F9-C6DB7FC76648}"/>
          </ac:spMkLst>
        </pc:spChg>
        <pc:spChg chg="add del mod">
          <ac:chgData name="Alistair Macleod" userId="bb681684-d1cc-4ab0-b59c-736848fe3e06" providerId="ADAL" clId="{9B6DE234-6B8A-45B0-B878-2EF0252FB5CC}" dt="2018-05-04T07:28:39.540" v="1143" actId="478"/>
          <ac:spMkLst>
            <pc:docMk/>
            <pc:sldMk cId="2046096712" sldId="288"/>
            <ac:spMk id="6" creationId="{6402089C-3EA6-4328-A5F8-75ADCC9D5A0A}"/>
          </ac:spMkLst>
        </pc:spChg>
        <pc:spChg chg="add del">
          <ac:chgData name="Alistair Macleod" userId="bb681684-d1cc-4ab0-b59c-736848fe3e06" providerId="ADAL" clId="{9B6DE234-6B8A-45B0-B878-2EF0252FB5CC}" dt="2018-05-04T07:29:24.496" v="1153" actId="478"/>
          <ac:spMkLst>
            <pc:docMk/>
            <pc:sldMk cId="2046096712" sldId="288"/>
            <ac:spMk id="10" creationId="{2F7B82C4-7F84-4A58-ACB2-2F2A456310E0}"/>
          </ac:spMkLst>
        </pc:spChg>
        <pc:spChg chg="add">
          <ac:chgData name="Alistair Macleod" userId="bb681684-d1cc-4ab0-b59c-736848fe3e06" providerId="ADAL" clId="{9B6DE234-6B8A-45B0-B878-2EF0252FB5CC}" dt="2018-05-07T01:55:23.036" v="7729" actId="20577"/>
          <ac:spMkLst>
            <pc:docMk/>
            <pc:sldMk cId="2046096712" sldId="288"/>
            <ac:spMk id="10" creationId="{258C782B-1048-49B4-B460-4A378384326D}"/>
          </ac:spMkLst>
        </pc:spChg>
        <pc:grpChg chg="add mod">
          <ac:chgData name="Alistair Macleod" userId="bb681684-d1cc-4ab0-b59c-736848fe3e06" providerId="ADAL" clId="{9B6DE234-6B8A-45B0-B878-2EF0252FB5CC}" dt="2018-05-04T07:28:56.649" v="1146" actId="1076"/>
          <ac:grpSpMkLst>
            <pc:docMk/>
            <pc:sldMk cId="2046096712" sldId="288"/>
            <ac:grpSpMk id="7" creationId="{27857094-8ACA-47A5-A0FC-E86475F00709}"/>
          </ac:grpSpMkLst>
        </pc:grpChg>
      </pc:sldChg>
      <pc:sldChg chg="addSp delSp modSp add">
        <pc:chgData name="Alistair Macleod" userId="bb681684-d1cc-4ab0-b59c-736848fe3e06" providerId="ADAL" clId="{9B6DE234-6B8A-45B0-B878-2EF0252FB5CC}" dt="2018-05-07T01:55:29.679" v="7733" actId="20577"/>
        <pc:sldMkLst>
          <pc:docMk/>
          <pc:sldMk cId="3273903585" sldId="289"/>
        </pc:sldMkLst>
        <pc:spChg chg="mod">
          <ac:chgData name="Alistair Macleod" userId="bb681684-d1cc-4ab0-b59c-736848fe3e06" providerId="ADAL" clId="{9B6DE234-6B8A-45B0-B878-2EF0252FB5CC}" dt="2018-05-04T07:35:55.821" v="1212" actId="20577"/>
          <ac:spMkLst>
            <pc:docMk/>
            <pc:sldMk cId="3273903585" sldId="289"/>
            <ac:spMk id="2" creationId="{ADD9EB8D-8E28-4EB2-A8B9-1E93525A1ADD}"/>
          </ac:spMkLst>
        </pc:spChg>
        <pc:spChg chg="del">
          <ac:chgData name="Alistair Macleod" userId="bb681684-d1cc-4ab0-b59c-736848fe3e06" providerId="ADAL" clId="{9B6DE234-6B8A-45B0-B878-2EF0252FB5CC}" dt="2018-05-04T07:36:10.850" v="1213" actId="478"/>
          <ac:spMkLst>
            <pc:docMk/>
            <pc:sldMk cId="3273903585" sldId="289"/>
            <ac:spMk id="3" creationId="{625C83B3-F227-4B4A-B7DC-DE60D743206C}"/>
          </ac:spMkLst>
        </pc:spChg>
        <pc:spChg chg="del mod">
          <ac:chgData name="Alistair Macleod" userId="bb681684-d1cc-4ab0-b59c-736848fe3e06" providerId="ADAL" clId="{9B6DE234-6B8A-45B0-B878-2EF0252FB5CC}" dt="2018-05-07T01:55:29.472" v="7732" actId="478"/>
          <ac:spMkLst>
            <pc:docMk/>
            <pc:sldMk cId="3273903585" sldId="289"/>
            <ac:spMk id="4" creationId="{6140C59C-3918-431C-A2DD-34BCC709F81E}"/>
          </ac:spMkLst>
        </pc:spChg>
        <pc:spChg chg="add mod">
          <ac:chgData name="Alistair Macleod" userId="bb681684-d1cc-4ab0-b59c-736848fe3e06" providerId="ADAL" clId="{9B6DE234-6B8A-45B0-B878-2EF0252FB5CC}" dt="2018-05-04T07:57:40.572" v="1850" actId="14100"/>
          <ac:spMkLst>
            <pc:docMk/>
            <pc:sldMk cId="3273903585" sldId="289"/>
            <ac:spMk id="5" creationId="{E55B774C-263E-451A-AB4F-ECF1DFAE2B4F}"/>
          </ac:spMkLst>
        </pc:spChg>
        <pc:spChg chg="add mod">
          <ac:chgData name="Alistair Macleod" userId="bb681684-d1cc-4ab0-b59c-736848fe3e06" providerId="ADAL" clId="{9B6DE234-6B8A-45B0-B878-2EF0252FB5CC}" dt="2018-05-04T07:57:37.190" v="1849" actId="5793"/>
          <ac:spMkLst>
            <pc:docMk/>
            <pc:sldMk cId="3273903585" sldId="289"/>
            <ac:spMk id="10" creationId="{741C55BB-16D1-4788-8BCA-726326F59BF5}"/>
          </ac:spMkLst>
        </pc:spChg>
        <pc:spChg chg="add mod">
          <ac:chgData name="Alistair Macleod" userId="bb681684-d1cc-4ab0-b59c-736848fe3e06" providerId="ADAL" clId="{9B6DE234-6B8A-45B0-B878-2EF0252FB5CC}" dt="2018-05-04T07:52:04.266" v="1476" actId="164"/>
          <ac:spMkLst>
            <pc:docMk/>
            <pc:sldMk cId="3273903585" sldId="289"/>
            <ac:spMk id="13" creationId="{D2BC4417-8936-4360-AB64-9E426794EB7D}"/>
          </ac:spMkLst>
        </pc:spChg>
        <pc:spChg chg="add del mod">
          <ac:chgData name="Alistair Macleod" userId="bb681684-d1cc-4ab0-b59c-736848fe3e06" providerId="ADAL" clId="{9B6DE234-6B8A-45B0-B878-2EF0252FB5CC}" dt="2018-05-04T07:43:32.298" v="1315" actId="478"/>
          <ac:spMkLst>
            <pc:docMk/>
            <pc:sldMk cId="3273903585" sldId="289"/>
            <ac:spMk id="15" creationId="{14B83E85-3343-47CA-8E4D-67D25F0D6C4F}"/>
          </ac:spMkLst>
        </pc:spChg>
        <pc:spChg chg="add mod">
          <ac:chgData name="Alistair Macleod" userId="bb681684-d1cc-4ab0-b59c-736848fe3e06" providerId="ADAL" clId="{9B6DE234-6B8A-45B0-B878-2EF0252FB5CC}" dt="2018-05-04T07:52:04.266" v="1476" actId="164"/>
          <ac:spMkLst>
            <pc:docMk/>
            <pc:sldMk cId="3273903585" sldId="289"/>
            <ac:spMk id="16" creationId="{BF4F8131-204C-4010-9D78-5207447AF75C}"/>
          </ac:spMkLst>
        </pc:spChg>
        <pc:spChg chg="add mod">
          <ac:chgData name="Alistair Macleod" userId="bb681684-d1cc-4ab0-b59c-736848fe3e06" providerId="ADAL" clId="{9B6DE234-6B8A-45B0-B878-2EF0252FB5CC}" dt="2018-05-04T07:51:49.928" v="1475" actId="164"/>
          <ac:spMkLst>
            <pc:docMk/>
            <pc:sldMk cId="3273903585" sldId="289"/>
            <ac:spMk id="17" creationId="{3E9B439A-5D6F-4189-8A23-B990FA13322E}"/>
          </ac:spMkLst>
        </pc:spChg>
        <pc:spChg chg="add mod">
          <ac:chgData name="Alistair Macleod" userId="bb681684-d1cc-4ab0-b59c-736848fe3e06" providerId="ADAL" clId="{9B6DE234-6B8A-45B0-B878-2EF0252FB5CC}" dt="2018-05-04T07:51:38.315" v="1474" actId="164"/>
          <ac:spMkLst>
            <pc:docMk/>
            <pc:sldMk cId="3273903585" sldId="289"/>
            <ac:spMk id="18" creationId="{193D87D7-C07B-428D-AA8B-7D1C913290FB}"/>
          </ac:spMkLst>
        </pc:spChg>
        <pc:spChg chg="add mod">
          <ac:chgData name="Alistair Macleod" userId="bb681684-d1cc-4ab0-b59c-736848fe3e06" providerId="ADAL" clId="{9B6DE234-6B8A-45B0-B878-2EF0252FB5CC}" dt="2018-05-04T07:51:38.315" v="1474" actId="164"/>
          <ac:spMkLst>
            <pc:docMk/>
            <pc:sldMk cId="3273903585" sldId="289"/>
            <ac:spMk id="19" creationId="{80459A11-9B4F-49C9-B4B2-70A0EACA9A79}"/>
          </ac:spMkLst>
        </pc:spChg>
        <pc:spChg chg="add mod">
          <ac:chgData name="Alistair Macleod" userId="bb681684-d1cc-4ab0-b59c-736848fe3e06" providerId="ADAL" clId="{9B6DE234-6B8A-45B0-B878-2EF0252FB5CC}" dt="2018-05-04T07:51:49.928" v="1475" actId="164"/>
          <ac:spMkLst>
            <pc:docMk/>
            <pc:sldMk cId="3273903585" sldId="289"/>
            <ac:spMk id="20" creationId="{45079FDC-B07B-4428-BD83-24FF637DA0FD}"/>
          </ac:spMkLst>
        </pc:spChg>
        <pc:spChg chg="add mod">
          <ac:chgData name="Alistair Macleod" userId="bb681684-d1cc-4ab0-b59c-736848fe3e06" providerId="ADAL" clId="{9B6DE234-6B8A-45B0-B878-2EF0252FB5CC}" dt="2018-05-04T07:51:49.928" v="1475" actId="164"/>
          <ac:spMkLst>
            <pc:docMk/>
            <pc:sldMk cId="3273903585" sldId="289"/>
            <ac:spMk id="21" creationId="{016208CB-AF62-49C3-9156-D881C9DB459F}"/>
          </ac:spMkLst>
        </pc:spChg>
        <pc:spChg chg="add del mod">
          <ac:chgData name="Alistair Macleod" userId="bb681684-d1cc-4ab0-b59c-736848fe3e06" providerId="ADAL" clId="{9B6DE234-6B8A-45B0-B878-2EF0252FB5CC}" dt="2018-05-04T07:48:42.577" v="1407" actId="478"/>
          <ac:spMkLst>
            <pc:docMk/>
            <pc:sldMk cId="3273903585" sldId="289"/>
            <ac:spMk id="22" creationId="{1CDE42C8-CA82-4D86-9168-981D2EC0E11F}"/>
          </ac:spMkLst>
        </pc:spChg>
        <pc:spChg chg="add">
          <ac:chgData name="Alistair Macleod" userId="bb681684-d1cc-4ab0-b59c-736848fe3e06" providerId="ADAL" clId="{9B6DE234-6B8A-45B0-B878-2EF0252FB5CC}" dt="2018-05-07T01:55:29.679" v="7733" actId="20577"/>
          <ac:spMkLst>
            <pc:docMk/>
            <pc:sldMk cId="3273903585" sldId="289"/>
            <ac:spMk id="22" creationId="{E82E8A4D-34CE-4A28-AA67-EA5098A45941}"/>
          </ac:spMkLst>
        </pc:spChg>
        <pc:spChg chg="add del mod">
          <ac:chgData name="Alistair Macleod" userId="bb681684-d1cc-4ab0-b59c-736848fe3e06" providerId="ADAL" clId="{9B6DE234-6B8A-45B0-B878-2EF0252FB5CC}" dt="2018-05-04T07:48:14.721" v="1398" actId="478"/>
          <ac:spMkLst>
            <pc:docMk/>
            <pc:sldMk cId="3273903585" sldId="289"/>
            <ac:spMk id="23" creationId="{C64C6D27-95AE-4FAB-8508-C4CFBE61CD4E}"/>
          </ac:spMkLst>
        </pc:spChg>
        <pc:spChg chg="add mod">
          <ac:chgData name="Alistair Macleod" userId="bb681684-d1cc-4ab0-b59c-736848fe3e06" providerId="ADAL" clId="{9B6DE234-6B8A-45B0-B878-2EF0252FB5CC}" dt="2018-05-04T07:57:51.191" v="1852" actId="14100"/>
          <ac:spMkLst>
            <pc:docMk/>
            <pc:sldMk cId="3273903585" sldId="289"/>
            <ac:spMk id="24" creationId="{46B266E2-DF69-42DB-8504-600E8D8BA74D}"/>
          </ac:spMkLst>
        </pc:spChg>
        <pc:grpChg chg="add mod">
          <ac:chgData name="Alistair Macleod" userId="bb681684-d1cc-4ab0-b59c-736848fe3e06" providerId="ADAL" clId="{9B6DE234-6B8A-45B0-B878-2EF0252FB5CC}" dt="2018-05-04T07:51:38.315" v="1474" actId="164"/>
          <ac:grpSpMkLst>
            <pc:docMk/>
            <pc:sldMk cId="3273903585" sldId="289"/>
            <ac:grpSpMk id="25" creationId="{BE8E5E37-036F-4030-A931-DD1EF3C661C6}"/>
          </ac:grpSpMkLst>
        </pc:grpChg>
        <pc:grpChg chg="add mod">
          <ac:chgData name="Alistair Macleod" userId="bb681684-d1cc-4ab0-b59c-736848fe3e06" providerId="ADAL" clId="{9B6DE234-6B8A-45B0-B878-2EF0252FB5CC}" dt="2018-05-04T07:51:49.928" v="1475" actId="164"/>
          <ac:grpSpMkLst>
            <pc:docMk/>
            <pc:sldMk cId="3273903585" sldId="289"/>
            <ac:grpSpMk id="26" creationId="{7E03C596-6A40-4C8C-B615-BFA92C6CDB35}"/>
          </ac:grpSpMkLst>
        </pc:grpChg>
        <pc:grpChg chg="add mod">
          <ac:chgData name="Alistair Macleod" userId="bb681684-d1cc-4ab0-b59c-736848fe3e06" providerId="ADAL" clId="{9B6DE234-6B8A-45B0-B878-2EF0252FB5CC}" dt="2018-05-04T07:52:22.616" v="1479" actId="1037"/>
          <ac:grpSpMkLst>
            <pc:docMk/>
            <pc:sldMk cId="3273903585" sldId="289"/>
            <ac:grpSpMk id="27" creationId="{894D9332-95A4-47BB-A772-273701CA2011}"/>
          </ac:grpSpMkLst>
        </pc:grpChg>
        <pc:picChg chg="add mod">
          <ac:chgData name="Alistair Macleod" userId="bb681684-d1cc-4ab0-b59c-736848fe3e06" providerId="ADAL" clId="{9B6DE234-6B8A-45B0-B878-2EF0252FB5CC}" dt="2018-05-04T07:39:45.380" v="1257" actId="1037"/>
          <ac:picMkLst>
            <pc:docMk/>
            <pc:sldMk cId="3273903585" sldId="289"/>
            <ac:picMk id="6" creationId="{6F3F837E-D94A-49A4-835D-9DB8F6BD601A}"/>
          </ac:picMkLst>
        </pc:picChg>
        <pc:picChg chg="add mod">
          <ac:chgData name="Alistair Macleod" userId="bb681684-d1cc-4ab0-b59c-736848fe3e06" providerId="ADAL" clId="{9B6DE234-6B8A-45B0-B878-2EF0252FB5CC}" dt="2018-05-04T07:51:49.928" v="1475" actId="164"/>
          <ac:picMkLst>
            <pc:docMk/>
            <pc:sldMk cId="3273903585" sldId="289"/>
            <ac:picMk id="7" creationId="{0E5660D4-CE40-4844-AB9A-BE07DC04D9FC}"/>
          </ac:picMkLst>
        </pc:picChg>
        <pc:picChg chg="add mod">
          <ac:chgData name="Alistair Macleod" userId="bb681684-d1cc-4ab0-b59c-736848fe3e06" providerId="ADAL" clId="{9B6DE234-6B8A-45B0-B878-2EF0252FB5CC}" dt="2018-05-04T07:51:38.315" v="1474" actId="164"/>
          <ac:picMkLst>
            <pc:docMk/>
            <pc:sldMk cId="3273903585" sldId="289"/>
            <ac:picMk id="8" creationId="{04380DAE-D7F6-4B0A-9D1C-98D769BC01E9}"/>
          </ac:picMkLst>
        </pc:picChg>
        <pc:picChg chg="add mod modCrop">
          <ac:chgData name="Alistair Macleod" userId="bb681684-d1cc-4ab0-b59c-736848fe3e06" providerId="ADAL" clId="{9B6DE234-6B8A-45B0-B878-2EF0252FB5CC}" dt="2018-05-04T07:52:04.266" v="1476" actId="164"/>
          <ac:picMkLst>
            <pc:docMk/>
            <pc:sldMk cId="3273903585" sldId="289"/>
            <ac:picMk id="9" creationId="{90A03140-0695-4481-8130-8B02F019ED33}"/>
          </ac:picMkLst>
        </pc:picChg>
        <pc:picChg chg="add del mod">
          <ac:chgData name="Alistair Macleod" userId="bb681684-d1cc-4ab0-b59c-736848fe3e06" providerId="ADAL" clId="{9B6DE234-6B8A-45B0-B878-2EF0252FB5CC}" dt="2018-05-04T07:43:34.770" v="1316" actId="478"/>
          <ac:picMkLst>
            <pc:docMk/>
            <pc:sldMk cId="3273903585" sldId="289"/>
            <ac:picMk id="14" creationId="{9B561EF3-B028-4CD1-8118-5154C066ACB4}"/>
          </ac:picMkLst>
        </pc:picChg>
        <pc:cxnChg chg="add mod">
          <ac:chgData name="Alistair Macleod" userId="bb681684-d1cc-4ab0-b59c-736848fe3e06" providerId="ADAL" clId="{9B6DE234-6B8A-45B0-B878-2EF0252FB5CC}" dt="2018-05-04T07:57:42.438" v="1851" actId="1076"/>
          <ac:cxnSpMkLst>
            <pc:docMk/>
            <pc:sldMk cId="3273903585" sldId="289"/>
            <ac:cxnSpMk id="11" creationId="{381E23CF-DFA5-4A56-96C1-086141E221FD}"/>
          </ac:cxnSpMkLst>
        </pc:cxnChg>
      </pc:sldChg>
      <pc:sldChg chg="addSp delSp modSp add">
        <pc:chgData name="Alistair Macleod" userId="bb681684-d1cc-4ab0-b59c-736848fe3e06" providerId="ADAL" clId="{9B6DE234-6B8A-45B0-B878-2EF0252FB5CC}" dt="2018-05-07T01:55:33.480" v="7735" actId="20577"/>
        <pc:sldMkLst>
          <pc:docMk/>
          <pc:sldMk cId="340093250" sldId="293"/>
        </pc:sldMkLst>
        <pc:spChg chg="del mod">
          <ac:chgData name="Alistair Macleod" userId="bb681684-d1cc-4ab0-b59c-736848fe3e06" providerId="ADAL" clId="{9B6DE234-6B8A-45B0-B878-2EF0252FB5CC}" dt="2018-05-07T01:55:33.280" v="7734" actId="478"/>
          <ac:spMkLst>
            <pc:docMk/>
            <pc:sldMk cId="340093250" sldId="293"/>
            <ac:spMk id="4" creationId="{6140C59C-3918-431C-A2DD-34BCC709F81E}"/>
          </ac:spMkLst>
        </pc:spChg>
        <pc:spChg chg="add">
          <ac:chgData name="Alistair Macleod" userId="bb681684-d1cc-4ab0-b59c-736848fe3e06" providerId="ADAL" clId="{9B6DE234-6B8A-45B0-B878-2EF0252FB5CC}" dt="2018-05-07T01:55:33.480" v="7735" actId="20577"/>
          <ac:spMkLst>
            <pc:docMk/>
            <pc:sldMk cId="340093250" sldId="293"/>
            <ac:spMk id="12" creationId="{B52E8087-DDA6-4368-9A5E-3DCAA0D58223}"/>
          </ac:spMkLst>
        </pc:spChg>
        <pc:spChg chg="mod">
          <ac:chgData name="Alistair Macleod" userId="bb681684-d1cc-4ab0-b59c-736848fe3e06" providerId="ADAL" clId="{9B6DE234-6B8A-45B0-B878-2EF0252FB5CC}" dt="2018-05-04T08:22:16.796" v="2986" actId="12"/>
          <ac:spMkLst>
            <pc:docMk/>
            <pc:sldMk cId="340093250" sldId="293"/>
            <ac:spMk id="24" creationId="{46B266E2-DF69-42DB-8504-600E8D8BA74D}"/>
          </ac:spMkLst>
        </pc:spChg>
        <pc:spChg chg="mod">
          <ac:chgData name="Alistair Macleod" userId="bb681684-d1cc-4ab0-b59c-736848fe3e06" providerId="ADAL" clId="{9B6DE234-6B8A-45B0-B878-2EF0252FB5CC}" dt="2018-05-04T08:21:35.107" v="2916" actId="14100"/>
          <ac:spMkLst>
            <pc:docMk/>
            <pc:sldMk cId="340093250" sldId="293"/>
            <ac:spMk id="28" creationId="{EB4E0EF3-77E7-4200-AE3D-9C616D2FA695}"/>
          </ac:spMkLst>
        </pc:spChg>
        <pc:spChg chg="mod">
          <ac:chgData name="Alistair Macleod" userId="bb681684-d1cc-4ab0-b59c-736848fe3e06" providerId="ADAL" clId="{9B6DE234-6B8A-45B0-B878-2EF0252FB5CC}" dt="2018-05-04T08:21:37.631" v="2917" actId="1076"/>
          <ac:spMkLst>
            <pc:docMk/>
            <pc:sldMk cId="340093250" sldId="293"/>
            <ac:spMk id="30" creationId="{9C8FCAC5-7A3E-4CDC-BEAC-6251497086FE}"/>
          </ac:spMkLst>
        </pc:spChg>
        <pc:graphicFrameChg chg="add mod modGraphic">
          <ac:chgData name="Alistair Macleod" userId="bb681684-d1cc-4ab0-b59c-736848fe3e06" providerId="ADAL" clId="{9B6DE234-6B8A-45B0-B878-2EF0252FB5CC}" dt="2018-05-04T08:21:33.041" v="2915" actId="1076"/>
          <ac:graphicFrameMkLst>
            <pc:docMk/>
            <pc:sldMk cId="340093250" sldId="293"/>
            <ac:graphicFrameMk id="3" creationId="{F36F61FA-480D-426B-9EBB-50FDB580A0A0}"/>
          </ac:graphicFrameMkLst>
        </pc:graphicFrameChg>
        <pc:graphicFrameChg chg="del">
          <ac:chgData name="Alistair Macleod" userId="bb681684-d1cc-4ab0-b59c-736848fe3e06" providerId="ADAL" clId="{9B6DE234-6B8A-45B0-B878-2EF0252FB5CC}" dt="2018-05-04T08:00:17.847" v="1943" actId="478"/>
          <ac:graphicFrameMkLst>
            <pc:docMk/>
            <pc:sldMk cId="340093250" sldId="293"/>
            <ac:graphicFrameMk id="29" creationId="{EDB3D6B8-4CCF-48CA-9064-D5E95E5E1DBA}"/>
          </ac:graphicFrameMkLst>
        </pc:graphicFrameChg>
      </pc:sldChg>
      <pc:sldChg chg="addSp delSp modSp add del">
        <pc:chgData name="Alistair Macleod" userId="bb681684-d1cc-4ab0-b59c-736848fe3e06" providerId="ADAL" clId="{9B6DE234-6B8A-45B0-B878-2EF0252FB5CC}" dt="2018-05-07T01:30:52.875" v="6397" actId="2696"/>
        <pc:sldMkLst>
          <pc:docMk/>
          <pc:sldMk cId="51057246" sldId="294"/>
        </pc:sldMkLst>
        <pc:spChg chg="mod">
          <ac:chgData name="Alistair Macleod" userId="bb681684-d1cc-4ab0-b59c-736848fe3e06" providerId="ADAL" clId="{9B6DE234-6B8A-45B0-B878-2EF0252FB5CC}" dt="2018-05-04T08:01:26.674" v="1965" actId="20577"/>
          <ac:spMkLst>
            <pc:docMk/>
            <pc:sldMk cId="51057246" sldId="294"/>
            <ac:spMk id="2" creationId="{ADD9EB8D-8E28-4EB2-A8B9-1E93525A1ADD}"/>
          </ac:spMkLst>
        </pc:spChg>
        <pc:spChg chg="mod">
          <ac:chgData name="Alistair Macleod" userId="bb681684-d1cc-4ab0-b59c-736848fe3e06" providerId="ADAL" clId="{9B6DE234-6B8A-45B0-B878-2EF0252FB5CC}" dt="2018-05-04T09:02:32.835" v="4999" actId="20577"/>
          <ac:spMkLst>
            <pc:docMk/>
            <pc:sldMk cId="51057246" sldId="294"/>
            <ac:spMk id="4" creationId="{6140C59C-3918-431C-A2DD-34BCC709F81E}"/>
          </ac:spMkLst>
        </pc:spChg>
        <pc:spChg chg="mod">
          <ac:chgData name="Alistair Macleod" userId="bb681684-d1cc-4ab0-b59c-736848fe3e06" providerId="ADAL" clId="{9B6DE234-6B8A-45B0-B878-2EF0252FB5CC}" dt="2018-05-04T08:01:40.085" v="1999" actId="1035"/>
          <ac:spMkLst>
            <pc:docMk/>
            <pc:sldMk cId="51057246" sldId="294"/>
            <ac:spMk id="5" creationId="{E55B774C-263E-451A-AB4F-ECF1DFAE2B4F}"/>
          </ac:spMkLst>
        </pc:spChg>
        <pc:spChg chg="mod">
          <ac:chgData name="Alistair Macleod" userId="bb681684-d1cc-4ab0-b59c-736848fe3e06" providerId="ADAL" clId="{9B6DE234-6B8A-45B0-B878-2EF0252FB5CC}" dt="2018-05-04T08:01:43.775" v="2000" actId="113"/>
          <ac:spMkLst>
            <pc:docMk/>
            <pc:sldMk cId="51057246" sldId="294"/>
            <ac:spMk id="10" creationId="{741C55BB-16D1-4788-8BCA-726326F59BF5}"/>
          </ac:spMkLst>
        </pc:spChg>
        <pc:spChg chg="add">
          <ac:chgData name="Alistair Macleod" userId="bb681684-d1cc-4ab0-b59c-736848fe3e06" providerId="ADAL" clId="{9B6DE234-6B8A-45B0-B878-2EF0252FB5CC}" dt="2018-05-07T00:38:29.555" v="6299" actId="2696"/>
          <ac:spMkLst>
            <pc:docMk/>
            <pc:sldMk cId="51057246" sldId="294"/>
            <ac:spMk id="13" creationId="{DA652F70-3288-47EF-A8E7-2B24A0C4AC1C}"/>
          </ac:spMkLst>
        </pc:spChg>
        <pc:spChg chg="add">
          <ac:chgData name="Alistair Macleod" userId="bb681684-d1cc-4ab0-b59c-736848fe3e06" providerId="ADAL" clId="{9B6DE234-6B8A-45B0-B878-2EF0252FB5CC}" dt="2018-05-07T00:38:29.555" v="6299" actId="2696"/>
          <ac:spMkLst>
            <pc:docMk/>
            <pc:sldMk cId="51057246" sldId="294"/>
            <ac:spMk id="14" creationId="{EAE23336-B2D8-4309-916D-4FB632F78EAA}"/>
          </ac:spMkLst>
        </pc:spChg>
        <pc:spChg chg="mod">
          <ac:chgData name="Alistair Macleod" userId="bb681684-d1cc-4ab0-b59c-736848fe3e06" providerId="ADAL" clId="{9B6DE234-6B8A-45B0-B878-2EF0252FB5CC}" dt="2018-05-07T00:38:27.514" v="6298" actId="2696"/>
          <ac:spMkLst>
            <pc:docMk/>
            <pc:sldMk cId="51057246" sldId="294"/>
            <ac:spMk id="24" creationId="{46B266E2-DF69-42DB-8504-600E8D8BA74D}"/>
          </ac:spMkLst>
        </pc:spChg>
        <pc:spChg chg="del mod">
          <ac:chgData name="Alistair Macleod" userId="bb681684-d1cc-4ab0-b59c-736848fe3e06" providerId="ADAL" clId="{9B6DE234-6B8A-45B0-B878-2EF0252FB5CC}" dt="2018-05-07T01:30:00.333" v="6386" actId="478"/>
          <ac:spMkLst>
            <pc:docMk/>
            <pc:sldMk cId="51057246" sldId="294"/>
            <ac:spMk id="28" creationId="{EB4E0EF3-77E7-4200-AE3D-9C616D2FA695}"/>
          </ac:spMkLst>
        </pc:spChg>
        <pc:spChg chg="del mod ord">
          <ac:chgData name="Alistair Macleod" userId="bb681684-d1cc-4ab0-b59c-736848fe3e06" providerId="ADAL" clId="{9B6DE234-6B8A-45B0-B878-2EF0252FB5CC}" dt="2018-05-07T01:30:05.858" v="6388" actId="478"/>
          <ac:spMkLst>
            <pc:docMk/>
            <pc:sldMk cId="51057246" sldId="294"/>
            <ac:spMk id="30" creationId="{9C8FCAC5-7A3E-4CDC-BEAC-6251497086FE}"/>
          </ac:spMkLst>
        </pc:spChg>
        <pc:grpChg chg="add mod">
          <ac:chgData name="Alistair Macleod" userId="bb681684-d1cc-4ab0-b59c-736848fe3e06" providerId="ADAL" clId="{9B6DE234-6B8A-45B0-B878-2EF0252FB5CC}" dt="2018-05-07T00:38:30.467" v="6300" actId="2696"/>
          <ac:grpSpMkLst>
            <pc:docMk/>
            <pc:sldMk cId="51057246" sldId="294"/>
            <ac:grpSpMk id="12" creationId="{61616A5A-DEAD-4C0D-A673-3FDA8E403993}"/>
          </ac:grpSpMkLst>
        </pc:grpChg>
        <pc:graphicFrameChg chg="del">
          <ac:chgData name="Alistair Macleod" userId="bb681684-d1cc-4ab0-b59c-736848fe3e06" providerId="ADAL" clId="{9B6DE234-6B8A-45B0-B878-2EF0252FB5CC}" dt="2018-05-04T08:05:48.780" v="2059" actId="478"/>
          <ac:graphicFrameMkLst>
            <pc:docMk/>
            <pc:sldMk cId="51057246" sldId="294"/>
            <ac:graphicFrameMk id="3" creationId="{F36F61FA-480D-426B-9EBB-50FDB580A0A0}"/>
          </ac:graphicFrameMkLst>
        </pc:graphicFrameChg>
        <pc:graphicFrameChg chg="add del mod modGraphic">
          <ac:chgData name="Alistair Macleod" userId="bb681684-d1cc-4ab0-b59c-736848fe3e06" providerId="ADAL" clId="{9B6DE234-6B8A-45B0-B878-2EF0252FB5CC}" dt="2018-05-07T01:30:02.959" v="6387" actId="478"/>
          <ac:graphicFrameMkLst>
            <pc:docMk/>
            <pc:sldMk cId="51057246" sldId="294"/>
            <ac:graphicFrameMk id="6" creationId="{4A04684F-FFBA-4C05-A8BA-F493A8D6A680}"/>
          </ac:graphicFrameMkLst>
        </pc:graphicFrameChg>
        <pc:graphicFrameChg chg="add mod">
          <ac:chgData name="Alistair Macleod" userId="bb681684-d1cc-4ab0-b59c-736848fe3e06" providerId="ADAL" clId="{9B6DE234-6B8A-45B0-B878-2EF0252FB5CC}" dt="2018-05-07T01:30:35.988" v="6396" actId="20577"/>
          <ac:graphicFrameMkLst>
            <pc:docMk/>
            <pc:sldMk cId="51057246" sldId="294"/>
            <ac:graphicFrameMk id="15" creationId="{C72BDD65-006F-496E-B81D-4BCFF9197F6F}"/>
          </ac:graphicFrameMkLst>
        </pc:graphicFrameChg>
      </pc:sldChg>
      <pc:sldChg chg="addSp delSp modSp add">
        <pc:chgData name="Alistair Macleod" userId="bb681684-d1cc-4ab0-b59c-736848fe3e06" providerId="ADAL" clId="{9B6DE234-6B8A-45B0-B878-2EF0252FB5CC}" dt="2018-05-07T01:55:40.453" v="7739" actId="20577"/>
        <pc:sldMkLst>
          <pc:docMk/>
          <pc:sldMk cId="3629207094" sldId="295"/>
        </pc:sldMkLst>
        <pc:spChg chg="del mod">
          <ac:chgData name="Alistair Macleod" userId="bb681684-d1cc-4ab0-b59c-736848fe3e06" providerId="ADAL" clId="{9B6DE234-6B8A-45B0-B878-2EF0252FB5CC}" dt="2018-05-07T01:55:40.165" v="7738" actId="478"/>
          <ac:spMkLst>
            <pc:docMk/>
            <pc:sldMk cId="3629207094" sldId="295"/>
            <ac:spMk id="4" creationId="{6140C59C-3918-431C-A2DD-34BCC709F81E}"/>
          </ac:spMkLst>
        </pc:spChg>
        <pc:spChg chg="add mod ord">
          <ac:chgData name="Alistair Macleod" userId="bb681684-d1cc-4ab0-b59c-736848fe3e06" providerId="ADAL" clId="{9B6DE234-6B8A-45B0-B878-2EF0252FB5CC}" dt="2018-05-04T08:20:42.039" v="2882" actId="1035"/>
          <ac:spMkLst>
            <pc:docMk/>
            <pc:sldMk cId="3629207094" sldId="295"/>
            <ac:spMk id="12" creationId="{92EFEA2C-382E-4A16-8A55-A11D6143396B}"/>
          </ac:spMkLst>
        </pc:spChg>
        <pc:spChg chg="add mod ord">
          <ac:chgData name="Alistair Macleod" userId="bb681684-d1cc-4ab0-b59c-736848fe3e06" providerId="ADAL" clId="{9B6DE234-6B8A-45B0-B878-2EF0252FB5CC}" dt="2018-05-04T08:20:42.039" v="2882" actId="1035"/>
          <ac:spMkLst>
            <pc:docMk/>
            <pc:sldMk cId="3629207094" sldId="295"/>
            <ac:spMk id="13" creationId="{E81F4F5C-5872-42A8-838C-1788AAF9004A}"/>
          </ac:spMkLst>
        </pc:spChg>
        <pc:spChg chg="add">
          <ac:chgData name="Alistair Macleod" userId="bb681684-d1cc-4ab0-b59c-736848fe3e06" providerId="ADAL" clId="{9B6DE234-6B8A-45B0-B878-2EF0252FB5CC}" dt="2018-05-07T01:55:40.453" v="7739" actId="20577"/>
          <ac:spMkLst>
            <pc:docMk/>
            <pc:sldMk cId="3629207094" sldId="295"/>
            <ac:spMk id="14" creationId="{FE32FB51-E871-4F1C-8C36-E18656CEF907}"/>
          </ac:spMkLst>
        </pc:spChg>
        <pc:spChg chg="mod">
          <ac:chgData name="Alistair Macleod" userId="bb681684-d1cc-4ab0-b59c-736848fe3e06" providerId="ADAL" clId="{9B6DE234-6B8A-45B0-B878-2EF0252FB5CC}" dt="2018-05-04T08:09:01.772" v="2342" actId="20577"/>
          <ac:spMkLst>
            <pc:docMk/>
            <pc:sldMk cId="3629207094" sldId="295"/>
            <ac:spMk id="24" creationId="{46B266E2-DF69-42DB-8504-600E8D8BA74D}"/>
          </ac:spMkLst>
        </pc:spChg>
        <pc:spChg chg="del mod">
          <ac:chgData name="Alistair Macleod" userId="bb681684-d1cc-4ab0-b59c-736848fe3e06" providerId="ADAL" clId="{9B6DE234-6B8A-45B0-B878-2EF0252FB5CC}" dt="2018-05-04T08:12:11.039" v="2385" actId="478"/>
          <ac:spMkLst>
            <pc:docMk/>
            <pc:sldMk cId="3629207094" sldId="295"/>
            <ac:spMk id="28" creationId="{EB4E0EF3-77E7-4200-AE3D-9C616D2FA695}"/>
          </ac:spMkLst>
        </pc:spChg>
        <pc:spChg chg="del mod ord">
          <ac:chgData name="Alistair Macleod" userId="bb681684-d1cc-4ab0-b59c-736848fe3e06" providerId="ADAL" clId="{9B6DE234-6B8A-45B0-B878-2EF0252FB5CC}" dt="2018-05-04T08:12:08.855" v="2384" actId="478"/>
          <ac:spMkLst>
            <pc:docMk/>
            <pc:sldMk cId="3629207094" sldId="295"/>
            <ac:spMk id="30" creationId="{9C8FCAC5-7A3E-4CDC-BEAC-6251497086FE}"/>
          </ac:spMkLst>
        </pc:spChg>
        <pc:graphicFrameChg chg="add mod modGraphic">
          <ac:chgData name="Alistair Macleod" userId="bb681684-d1cc-4ab0-b59c-736848fe3e06" providerId="ADAL" clId="{9B6DE234-6B8A-45B0-B878-2EF0252FB5CC}" dt="2018-05-04T08:20:42.039" v="2882" actId="1035"/>
          <ac:graphicFrameMkLst>
            <pc:docMk/>
            <pc:sldMk cId="3629207094" sldId="295"/>
            <ac:graphicFrameMk id="3" creationId="{FCC899C1-535F-40E1-8E29-E7360D8F750D}"/>
          </ac:graphicFrameMkLst>
        </pc:graphicFrameChg>
        <pc:graphicFrameChg chg="del">
          <ac:chgData name="Alistair Macleod" userId="bb681684-d1cc-4ab0-b59c-736848fe3e06" providerId="ADAL" clId="{9B6DE234-6B8A-45B0-B878-2EF0252FB5CC}" dt="2018-05-04T08:09:34.265" v="2345" actId="478"/>
          <ac:graphicFrameMkLst>
            <pc:docMk/>
            <pc:sldMk cId="3629207094" sldId="295"/>
            <ac:graphicFrameMk id="6" creationId="{4A04684F-FFBA-4C05-A8BA-F493A8D6A680}"/>
          </ac:graphicFrameMkLst>
        </pc:graphicFrameChg>
      </pc:sldChg>
      <pc:sldChg chg="addSp delSp modSp add">
        <pc:chgData name="Alistair Macleod" userId="bb681684-d1cc-4ab0-b59c-736848fe3e06" providerId="ADAL" clId="{9B6DE234-6B8A-45B0-B878-2EF0252FB5CC}" dt="2018-05-07T01:55:44.397" v="7741" actId="20577"/>
        <pc:sldMkLst>
          <pc:docMk/>
          <pc:sldMk cId="3301391059" sldId="296"/>
        </pc:sldMkLst>
        <pc:spChg chg="mod">
          <ac:chgData name="Alistair Macleod" userId="bb681684-d1cc-4ab0-b59c-736848fe3e06" providerId="ADAL" clId="{9B6DE234-6B8A-45B0-B878-2EF0252FB5CC}" dt="2018-05-04T08:14:08.662" v="2467" actId="20577"/>
          <ac:spMkLst>
            <pc:docMk/>
            <pc:sldMk cId="3301391059" sldId="296"/>
            <ac:spMk id="2" creationId="{ADD9EB8D-8E28-4EB2-A8B9-1E93525A1ADD}"/>
          </ac:spMkLst>
        </pc:spChg>
        <pc:spChg chg="del mod">
          <ac:chgData name="Alistair Macleod" userId="bb681684-d1cc-4ab0-b59c-736848fe3e06" providerId="ADAL" clId="{9B6DE234-6B8A-45B0-B878-2EF0252FB5CC}" dt="2018-05-07T01:55:44.093" v="7740" actId="478"/>
          <ac:spMkLst>
            <pc:docMk/>
            <pc:sldMk cId="3301391059" sldId="296"/>
            <ac:spMk id="4" creationId="{6140C59C-3918-431C-A2DD-34BCC709F81E}"/>
          </ac:spMkLst>
        </pc:spChg>
        <pc:spChg chg="mod">
          <ac:chgData name="Alistair Macleod" userId="bb681684-d1cc-4ab0-b59c-736848fe3e06" providerId="ADAL" clId="{9B6DE234-6B8A-45B0-B878-2EF0252FB5CC}" dt="2018-05-04T08:13:11.283" v="2454" actId="1035"/>
          <ac:spMkLst>
            <pc:docMk/>
            <pc:sldMk cId="3301391059" sldId="296"/>
            <ac:spMk id="5" creationId="{E55B774C-263E-451A-AB4F-ECF1DFAE2B4F}"/>
          </ac:spMkLst>
        </pc:spChg>
        <pc:spChg chg="mod">
          <ac:chgData name="Alistair Macleod" userId="bb681684-d1cc-4ab0-b59c-736848fe3e06" providerId="ADAL" clId="{9B6DE234-6B8A-45B0-B878-2EF0252FB5CC}" dt="2018-05-04T08:13:17.253" v="2456" actId="113"/>
          <ac:spMkLst>
            <pc:docMk/>
            <pc:sldMk cId="3301391059" sldId="296"/>
            <ac:spMk id="10" creationId="{741C55BB-16D1-4788-8BCA-726326F59BF5}"/>
          </ac:spMkLst>
        </pc:spChg>
        <pc:spChg chg="mod">
          <ac:chgData name="Alistair Macleod" userId="bb681684-d1cc-4ab0-b59c-736848fe3e06" providerId="ADAL" clId="{9B6DE234-6B8A-45B0-B878-2EF0252FB5CC}" dt="2018-05-04T08:20:34.278" v="2864" actId="1036"/>
          <ac:spMkLst>
            <pc:docMk/>
            <pc:sldMk cId="3301391059" sldId="296"/>
            <ac:spMk id="12" creationId="{92EFEA2C-382E-4A16-8A55-A11D6143396B}"/>
          </ac:spMkLst>
        </pc:spChg>
        <pc:spChg chg="mod ord">
          <ac:chgData name="Alistair Macleod" userId="bb681684-d1cc-4ab0-b59c-736848fe3e06" providerId="ADAL" clId="{9B6DE234-6B8A-45B0-B878-2EF0252FB5CC}" dt="2018-05-04T08:20:34.278" v="2864" actId="1036"/>
          <ac:spMkLst>
            <pc:docMk/>
            <pc:sldMk cId="3301391059" sldId="296"/>
            <ac:spMk id="13" creationId="{E81F4F5C-5872-42A8-838C-1788AAF9004A}"/>
          </ac:spMkLst>
        </pc:spChg>
        <pc:spChg chg="add">
          <ac:chgData name="Alistair Macleod" userId="bb681684-d1cc-4ab0-b59c-736848fe3e06" providerId="ADAL" clId="{9B6DE234-6B8A-45B0-B878-2EF0252FB5CC}" dt="2018-05-07T01:55:44.397" v="7741" actId="20577"/>
          <ac:spMkLst>
            <pc:docMk/>
            <pc:sldMk cId="3301391059" sldId="296"/>
            <ac:spMk id="14" creationId="{DC617BA8-9B95-4B55-823F-875EACFC971D}"/>
          </ac:spMkLst>
        </pc:spChg>
        <pc:spChg chg="mod">
          <ac:chgData name="Alistair Macleod" userId="bb681684-d1cc-4ab0-b59c-736848fe3e06" providerId="ADAL" clId="{9B6DE234-6B8A-45B0-B878-2EF0252FB5CC}" dt="2018-05-04T08:18:16.086" v="2686" actId="20577"/>
          <ac:spMkLst>
            <pc:docMk/>
            <pc:sldMk cId="3301391059" sldId="296"/>
            <ac:spMk id="24" creationId="{46B266E2-DF69-42DB-8504-600E8D8BA74D}"/>
          </ac:spMkLst>
        </pc:spChg>
        <pc:graphicFrameChg chg="del">
          <ac:chgData name="Alistair Macleod" userId="bb681684-d1cc-4ab0-b59c-736848fe3e06" providerId="ADAL" clId="{9B6DE234-6B8A-45B0-B878-2EF0252FB5CC}" dt="2018-05-04T08:16:41.130" v="2575" actId="478"/>
          <ac:graphicFrameMkLst>
            <pc:docMk/>
            <pc:sldMk cId="3301391059" sldId="296"/>
            <ac:graphicFrameMk id="3" creationId="{FCC899C1-535F-40E1-8E29-E7360D8F750D}"/>
          </ac:graphicFrameMkLst>
        </pc:graphicFrameChg>
        <pc:graphicFrameChg chg="add mod modGraphic">
          <ac:chgData name="Alistair Macleod" userId="bb681684-d1cc-4ab0-b59c-736848fe3e06" providerId="ADAL" clId="{9B6DE234-6B8A-45B0-B878-2EF0252FB5CC}" dt="2018-05-06T04:29:08.741" v="5085" actId="14734"/>
          <ac:graphicFrameMkLst>
            <pc:docMk/>
            <pc:sldMk cId="3301391059" sldId="296"/>
            <ac:graphicFrameMk id="6" creationId="{97BACB72-266E-42A4-8611-A84D4A238CD6}"/>
          </ac:graphicFrameMkLst>
        </pc:graphicFrameChg>
      </pc:sldChg>
      <pc:sldChg chg="addSp delSp modSp add">
        <pc:chgData name="Alistair Macleod" userId="bb681684-d1cc-4ab0-b59c-736848fe3e06" providerId="ADAL" clId="{9B6DE234-6B8A-45B0-B878-2EF0252FB5CC}" dt="2018-05-07T01:55:47.693" v="7743" actId="20577"/>
        <pc:sldMkLst>
          <pc:docMk/>
          <pc:sldMk cId="3274479856" sldId="297"/>
        </pc:sldMkLst>
        <pc:spChg chg="del mod">
          <ac:chgData name="Alistair Macleod" userId="bb681684-d1cc-4ab0-b59c-736848fe3e06" providerId="ADAL" clId="{9B6DE234-6B8A-45B0-B878-2EF0252FB5CC}" dt="2018-05-07T01:55:47.294" v="7742" actId="478"/>
          <ac:spMkLst>
            <pc:docMk/>
            <pc:sldMk cId="3274479856" sldId="297"/>
            <ac:spMk id="4" creationId="{6140C59C-3918-431C-A2DD-34BCC709F81E}"/>
          </ac:spMkLst>
        </pc:spChg>
        <pc:spChg chg="mod">
          <ac:chgData name="Alistair Macleod" userId="bb681684-d1cc-4ab0-b59c-736848fe3e06" providerId="ADAL" clId="{9B6DE234-6B8A-45B0-B878-2EF0252FB5CC}" dt="2018-05-04T08:20:28.128" v="2849" actId="1035"/>
          <ac:spMkLst>
            <pc:docMk/>
            <pc:sldMk cId="3274479856" sldId="297"/>
            <ac:spMk id="12" creationId="{92EFEA2C-382E-4A16-8A55-A11D6143396B}"/>
          </ac:spMkLst>
        </pc:spChg>
        <pc:spChg chg="mod ord">
          <ac:chgData name="Alistair Macleod" userId="bb681684-d1cc-4ab0-b59c-736848fe3e06" providerId="ADAL" clId="{9B6DE234-6B8A-45B0-B878-2EF0252FB5CC}" dt="2018-05-04T08:20:28.128" v="2849" actId="1035"/>
          <ac:spMkLst>
            <pc:docMk/>
            <pc:sldMk cId="3274479856" sldId="297"/>
            <ac:spMk id="13" creationId="{E81F4F5C-5872-42A8-838C-1788AAF9004A}"/>
          </ac:spMkLst>
        </pc:spChg>
        <pc:spChg chg="add">
          <ac:chgData name="Alistair Macleod" userId="bb681684-d1cc-4ab0-b59c-736848fe3e06" providerId="ADAL" clId="{9B6DE234-6B8A-45B0-B878-2EF0252FB5CC}" dt="2018-05-07T01:55:47.693" v="7743" actId="20577"/>
          <ac:spMkLst>
            <pc:docMk/>
            <pc:sldMk cId="3274479856" sldId="297"/>
            <ac:spMk id="14" creationId="{F5B53094-BE5E-4F6A-B773-7ECFA996F8D8}"/>
          </ac:spMkLst>
        </pc:spChg>
        <pc:spChg chg="mod">
          <ac:chgData name="Alistair Macleod" userId="bb681684-d1cc-4ab0-b59c-736848fe3e06" providerId="ADAL" clId="{9B6DE234-6B8A-45B0-B878-2EF0252FB5CC}" dt="2018-05-04T08:20:04.250" v="2831" actId="20577"/>
          <ac:spMkLst>
            <pc:docMk/>
            <pc:sldMk cId="3274479856" sldId="297"/>
            <ac:spMk id="24" creationId="{46B266E2-DF69-42DB-8504-600E8D8BA74D}"/>
          </ac:spMkLst>
        </pc:spChg>
        <pc:graphicFrameChg chg="add mod modGraphic">
          <ac:chgData name="Alistair Macleod" userId="bb681684-d1cc-4ab0-b59c-736848fe3e06" providerId="ADAL" clId="{9B6DE234-6B8A-45B0-B878-2EF0252FB5CC}" dt="2018-05-04T08:20:28.128" v="2849" actId="1035"/>
          <ac:graphicFrameMkLst>
            <pc:docMk/>
            <pc:sldMk cId="3274479856" sldId="297"/>
            <ac:graphicFrameMk id="3" creationId="{159A8235-F538-46DA-A23F-3C4DE7ADDC18}"/>
          </ac:graphicFrameMkLst>
        </pc:graphicFrameChg>
        <pc:graphicFrameChg chg="del">
          <ac:chgData name="Alistair Macleod" userId="bb681684-d1cc-4ab0-b59c-736848fe3e06" providerId="ADAL" clId="{9B6DE234-6B8A-45B0-B878-2EF0252FB5CC}" dt="2018-05-04T08:19:23.720" v="2749" actId="478"/>
          <ac:graphicFrameMkLst>
            <pc:docMk/>
            <pc:sldMk cId="3274479856" sldId="297"/>
            <ac:graphicFrameMk id="6" creationId="{97BACB72-266E-42A4-8611-A84D4A238CD6}"/>
          </ac:graphicFrameMkLst>
        </pc:graphicFrameChg>
      </pc:sldChg>
      <pc:sldChg chg="addSp delSp modSp add">
        <pc:chgData name="Alistair Macleod" userId="bb681684-d1cc-4ab0-b59c-736848fe3e06" providerId="ADAL" clId="{9B6DE234-6B8A-45B0-B878-2EF0252FB5CC}" dt="2018-05-07T01:55:51.220" v="7745" actId="20577"/>
        <pc:sldMkLst>
          <pc:docMk/>
          <pc:sldMk cId="1145281803" sldId="298"/>
        </pc:sldMkLst>
        <pc:spChg chg="mod">
          <ac:chgData name="Alistair Macleod" userId="bb681684-d1cc-4ab0-b59c-736848fe3e06" providerId="ADAL" clId="{9B6DE234-6B8A-45B0-B878-2EF0252FB5CC}" dt="2018-05-04T09:00:52.859" v="4910" actId="20577"/>
          <ac:spMkLst>
            <pc:docMk/>
            <pc:sldMk cId="1145281803" sldId="298"/>
            <ac:spMk id="2" creationId="{ADD9EB8D-8E28-4EB2-A8B9-1E93525A1ADD}"/>
          </ac:spMkLst>
        </pc:spChg>
        <pc:spChg chg="del mod">
          <ac:chgData name="Alistair Macleod" userId="bb681684-d1cc-4ab0-b59c-736848fe3e06" providerId="ADAL" clId="{9B6DE234-6B8A-45B0-B878-2EF0252FB5CC}" dt="2018-05-07T01:55:50.831" v="7744" actId="478"/>
          <ac:spMkLst>
            <pc:docMk/>
            <pc:sldMk cId="1145281803" sldId="298"/>
            <ac:spMk id="4" creationId="{6140C59C-3918-431C-A2DD-34BCC709F81E}"/>
          </ac:spMkLst>
        </pc:spChg>
        <pc:spChg chg="mod">
          <ac:chgData name="Alistair Macleod" userId="bb681684-d1cc-4ab0-b59c-736848fe3e06" providerId="ADAL" clId="{9B6DE234-6B8A-45B0-B878-2EF0252FB5CC}" dt="2018-05-04T08:22:45.821" v="3027" actId="1035"/>
          <ac:spMkLst>
            <pc:docMk/>
            <pc:sldMk cId="1145281803" sldId="298"/>
            <ac:spMk id="5" creationId="{E55B774C-263E-451A-AB4F-ECF1DFAE2B4F}"/>
          </ac:spMkLst>
        </pc:spChg>
        <pc:spChg chg="mod">
          <ac:chgData name="Alistair Macleod" userId="bb681684-d1cc-4ab0-b59c-736848fe3e06" providerId="ADAL" clId="{9B6DE234-6B8A-45B0-B878-2EF0252FB5CC}" dt="2018-05-04T08:22:50.670" v="3029" actId="113"/>
          <ac:spMkLst>
            <pc:docMk/>
            <pc:sldMk cId="1145281803" sldId="298"/>
            <ac:spMk id="10" creationId="{741C55BB-16D1-4788-8BCA-726326F59BF5}"/>
          </ac:spMkLst>
        </pc:spChg>
        <pc:spChg chg="mod">
          <ac:chgData name="Alistair Macleod" userId="bb681684-d1cc-4ab0-b59c-736848fe3e06" providerId="ADAL" clId="{9B6DE234-6B8A-45B0-B878-2EF0252FB5CC}" dt="2018-05-04T08:25:53.708" v="3242" actId="1036"/>
          <ac:spMkLst>
            <pc:docMk/>
            <pc:sldMk cId="1145281803" sldId="298"/>
            <ac:spMk id="12" creationId="{92EFEA2C-382E-4A16-8A55-A11D6143396B}"/>
          </ac:spMkLst>
        </pc:spChg>
        <pc:spChg chg="mod ord">
          <ac:chgData name="Alistair Macleod" userId="bb681684-d1cc-4ab0-b59c-736848fe3e06" providerId="ADAL" clId="{9B6DE234-6B8A-45B0-B878-2EF0252FB5CC}" dt="2018-05-04T08:25:30.983" v="3173" actId="166"/>
          <ac:spMkLst>
            <pc:docMk/>
            <pc:sldMk cId="1145281803" sldId="298"/>
            <ac:spMk id="13" creationId="{E81F4F5C-5872-42A8-838C-1788AAF9004A}"/>
          </ac:spMkLst>
        </pc:spChg>
        <pc:spChg chg="add">
          <ac:chgData name="Alistair Macleod" userId="bb681684-d1cc-4ab0-b59c-736848fe3e06" providerId="ADAL" clId="{9B6DE234-6B8A-45B0-B878-2EF0252FB5CC}" dt="2018-05-07T01:55:51.220" v="7745" actId="20577"/>
          <ac:spMkLst>
            <pc:docMk/>
            <pc:sldMk cId="1145281803" sldId="298"/>
            <ac:spMk id="14" creationId="{257ADE31-8367-4C42-860C-FA2DFA8FE9F2}"/>
          </ac:spMkLst>
        </pc:spChg>
        <pc:spChg chg="mod">
          <ac:chgData name="Alistair Macleod" userId="bb681684-d1cc-4ab0-b59c-736848fe3e06" providerId="ADAL" clId="{9B6DE234-6B8A-45B0-B878-2EF0252FB5CC}" dt="2018-05-04T08:23:25.093" v="3154" actId="14100"/>
          <ac:spMkLst>
            <pc:docMk/>
            <pc:sldMk cId="1145281803" sldId="298"/>
            <ac:spMk id="24" creationId="{46B266E2-DF69-42DB-8504-600E8D8BA74D}"/>
          </ac:spMkLst>
        </pc:spChg>
        <pc:graphicFrameChg chg="del">
          <ac:chgData name="Alistair Macleod" userId="bb681684-d1cc-4ab0-b59c-736848fe3e06" providerId="ADAL" clId="{9B6DE234-6B8A-45B0-B878-2EF0252FB5CC}" dt="2018-05-04T08:25:42.967" v="3179" actId="478"/>
          <ac:graphicFrameMkLst>
            <pc:docMk/>
            <pc:sldMk cId="1145281803" sldId="298"/>
            <ac:graphicFrameMk id="3" creationId="{159A8235-F538-46DA-A23F-3C4DE7ADDC18}"/>
          </ac:graphicFrameMkLst>
        </pc:graphicFrameChg>
        <pc:graphicFrameChg chg="add mod modGraphic">
          <ac:chgData name="Alistair Macleod" userId="bb681684-d1cc-4ab0-b59c-736848fe3e06" providerId="ADAL" clId="{9B6DE234-6B8A-45B0-B878-2EF0252FB5CC}" dt="2018-05-04T08:25:50.229" v="3224" actId="1035"/>
          <ac:graphicFrameMkLst>
            <pc:docMk/>
            <pc:sldMk cId="1145281803" sldId="298"/>
            <ac:graphicFrameMk id="6" creationId="{2170211E-9799-41CA-91F6-7EC880003A82}"/>
          </ac:graphicFrameMkLst>
        </pc:graphicFrameChg>
      </pc:sldChg>
      <pc:sldChg chg="addSp delSp modSp add">
        <pc:chgData name="Alistair Macleod" userId="bb681684-d1cc-4ab0-b59c-736848fe3e06" providerId="ADAL" clId="{9B6DE234-6B8A-45B0-B878-2EF0252FB5CC}" dt="2018-05-07T01:55:55.496" v="7747" actId="20577"/>
        <pc:sldMkLst>
          <pc:docMk/>
          <pc:sldMk cId="3793507767" sldId="299"/>
        </pc:sldMkLst>
        <pc:spChg chg="mod">
          <ac:chgData name="Alistair Macleod" userId="bb681684-d1cc-4ab0-b59c-736848fe3e06" providerId="ADAL" clId="{9B6DE234-6B8A-45B0-B878-2EF0252FB5CC}" dt="2018-05-04T09:01:34.414" v="4936" actId="20577"/>
          <ac:spMkLst>
            <pc:docMk/>
            <pc:sldMk cId="3793507767" sldId="299"/>
            <ac:spMk id="2" creationId="{ADD9EB8D-8E28-4EB2-A8B9-1E93525A1ADD}"/>
          </ac:spMkLst>
        </pc:spChg>
        <pc:spChg chg="del mod">
          <ac:chgData name="Alistair Macleod" userId="bb681684-d1cc-4ab0-b59c-736848fe3e06" providerId="ADAL" clId="{9B6DE234-6B8A-45B0-B878-2EF0252FB5CC}" dt="2018-05-07T01:55:55.152" v="7746" actId="478"/>
          <ac:spMkLst>
            <pc:docMk/>
            <pc:sldMk cId="3793507767" sldId="299"/>
            <ac:spMk id="4" creationId="{6140C59C-3918-431C-A2DD-34BCC709F81E}"/>
          </ac:spMkLst>
        </pc:spChg>
        <pc:spChg chg="mod">
          <ac:chgData name="Alistair Macleod" userId="bb681684-d1cc-4ab0-b59c-736848fe3e06" providerId="ADAL" clId="{9B6DE234-6B8A-45B0-B878-2EF0252FB5CC}" dt="2018-05-04T08:26:09.981" v="3280" actId="1035"/>
          <ac:spMkLst>
            <pc:docMk/>
            <pc:sldMk cId="3793507767" sldId="299"/>
            <ac:spMk id="5" creationId="{E55B774C-263E-451A-AB4F-ECF1DFAE2B4F}"/>
          </ac:spMkLst>
        </pc:spChg>
        <pc:spChg chg="add">
          <ac:chgData name="Alistair Macleod" userId="bb681684-d1cc-4ab0-b59c-736848fe3e06" providerId="ADAL" clId="{9B6DE234-6B8A-45B0-B878-2EF0252FB5CC}" dt="2018-05-07T01:55:55.496" v="7747" actId="20577"/>
          <ac:spMkLst>
            <pc:docMk/>
            <pc:sldMk cId="3793507767" sldId="299"/>
            <ac:spMk id="8" creationId="{512A58A0-ED64-4D3E-840F-8A6792FCE553}"/>
          </ac:spMkLst>
        </pc:spChg>
        <pc:spChg chg="mod">
          <ac:chgData name="Alistair Macleod" userId="bb681684-d1cc-4ab0-b59c-736848fe3e06" providerId="ADAL" clId="{9B6DE234-6B8A-45B0-B878-2EF0252FB5CC}" dt="2018-05-04T08:26:14.835" v="3282" actId="113"/>
          <ac:spMkLst>
            <pc:docMk/>
            <pc:sldMk cId="3793507767" sldId="299"/>
            <ac:spMk id="10" creationId="{741C55BB-16D1-4788-8BCA-726326F59BF5}"/>
          </ac:spMkLst>
        </pc:spChg>
        <pc:spChg chg="del">
          <ac:chgData name="Alistair Macleod" userId="bb681684-d1cc-4ab0-b59c-736848fe3e06" providerId="ADAL" clId="{9B6DE234-6B8A-45B0-B878-2EF0252FB5CC}" dt="2018-05-04T08:26:41.050" v="3283" actId="478"/>
          <ac:spMkLst>
            <pc:docMk/>
            <pc:sldMk cId="3793507767" sldId="299"/>
            <ac:spMk id="12" creationId="{92EFEA2C-382E-4A16-8A55-A11D6143396B}"/>
          </ac:spMkLst>
        </pc:spChg>
        <pc:spChg chg="del">
          <ac:chgData name="Alistair Macleod" userId="bb681684-d1cc-4ab0-b59c-736848fe3e06" providerId="ADAL" clId="{9B6DE234-6B8A-45B0-B878-2EF0252FB5CC}" dt="2018-05-04T08:26:45.229" v="3285" actId="478"/>
          <ac:spMkLst>
            <pc:docMk/>
            <pc:sldMk cId="3793507767" sldId="299"/>
            <ac:spMk id="13" creationId="{E81F4F5C-5872-42A8-838C-1788AAF9004A}"/>
          </ac:spMkLst>
        </pc:spChg>
        <pc:spChg chg="mod">
          <ac:chgData name="Alistair Macleod" userId="bb681684-d1cc-4ab0-b59c-736848fe3e06" providerId="ADAL" clId="{9B6DE234-6B8A-45B0-B878-2EF0252FB5CC}" dt="2018-05-04T08:28:28.747" v="3487" actId="20577"/>
          <ac:spMkLst>
            <pc:docMk/>
            <pc:sldMk cId="3793507767" sldId="299"/>
            <ac:spMk id="24" creationId="{46B266E2-DF69-42DB-8504-600E8D8BA74D}"/>
          </ac:spMkLst>
        </pc:spChg>
        <pc:graphicFrameChg chg="del">
          <ac:chgData name="Alistair Macleod" userId="bb681684-d1cc-4ab0-b59c-736848fe3e06" providerId="ADAL" clId="{9B6DE234-6B8A-45B0-B878-2EF0252FB5CC}" dt="2018-05-04T08:26:43.371" v="3284" actId="478"/>
          <ac:graphicFrameMkLst>
            <pc:docMk/>
            <pc:sldMk cId="3793507767" sldId="299"/>
            <ac:graphicFrameMk id="6" creationId="{2170211E-9799-41CA-91F6-7EC880003A82}"/>
          </ac:graphicFrameMkLst>
        </pc:graphicFrameChg>
      </pc:sldChg>
      <pc:sldChg chg="addSp delSp modSp add">
        <pc:chgData name="Alistair Macleod" userId="bb681684-d1cc-4ab0-b59c-736848fe3e06" providerId="ADAL" clId="{9B6DE234-6B8A-45B0-B878-2EF0252FB5CC}" dt="2018-05-07T01:56:25.287" v="7801" actId="20577"/>
        <pc:sldMkLst>
          <pc:docMk/>
          <pc:sldMk cId="2465753771" sldId="300"/>
        </pc:sldMkLst>
        <pc:spChg chg="mod">
          <ac:chgData name="Alistair Macleod" userId="bb681684-d1cc-4ab0-b59c-736848fe3e06" providerId="ADAL" clId="{9B6DE234-6B8A-45B0-B878-2EF0252FB5CC}" dt="2018-05-04T08:33:07.943" v="3764" actId="20577"/>
          <ac:spMkLst>
            <pc:docMk/>
            <pc:sldMk cId="2465753771" sldId="300"/>
            <ac:spMk id="2" creationId="{2C42505A-680A-407D-A146-59D19A010DE7}"/>
          </ac:spMkLst>
        </pc:spChg>
        <pc:spChg chg="mod">
          <ac:chgData name="Alistair Macleod" userId="bb681684-d1cc-4ab0-b59c-736848fe3e06" providerId="ADAL" clId="{9B6DE234-6B8A-45B0-B878-2EF0252FB5CC}" dt="2018-05-07T01:49:14.889" v="7413" actId="20577"/>
          <ac:spMkLst>
            <pc:docMk/>
            <pc:sldMk cId="2465753771" sldId="300"/>
            <ac:spMk id="3" creationId="{D658E5A1-649D-4B44-A854-736E9B546879}"/>
          </ac:spMkLst>
        </pc:spChg>
        <pc:spChg chg="del mod">
          <ac:chgData name="Alistair Macleod" userId="bb681684-d1cc-4ab0-b59c-736848fe3e06" providerId="ADAL" clId="{9B6DE234-6B8A-45B0-B878-2EF0252FB5CC}" dt="2018-05-07T01:56:24.967" v="7800" actId="478"/>
          <ac:spMkLst>
            <pc:docMk/>
            <pc:sldMk cId="2465753771" sldId="300"/>
            <ac:spMk id="4" creationId="{24AE461C-B476-4E8E-9EDC-3F10773F048C}"/>
          </ac:spMkLst>
        </pc:spChg>
        <pc:spChg chg="add del mod">
          <ac:chgData name="Alistair Macleod" userId="bb681684-d1cc-4ab0-b59c-736848fe3e06" providerId="ADAL" clId="{9B6DE234-6B8A-45B0-B878-2EF0252FB5CC}" dt="2018-05-04T08:39:42.217" v="3996" actId="478"/>
          <ac:spMkLst>
            <pc:docMk/>
            <pc:sldMk cId="2465753771" sldId="300"/>
            <ac:spMk id="5" creationId="{FFDC889D-9B87-48C1-8597-FB50DE27E758}"/>
          </ac:spMkLst>
        </pc:spChg>
        <pc:spChg chg="mod topLvl">
          <ac:chgData name="Alistair Macleod" userId="bb681684-d1cc-4ab0-b59c-736848fe3e06" providerId="ADAL" clId="{9B6DE234-6B8A-45B0-B878-2EF0252FB5CC}" dt="2018-05-04T08:56:47.465" v="4740" actId="1036"/>
          <ac:spMkLst>
            <pc:docMk/>
            <pc:sldMk cId="2465753771" sldId="300"/>
            <ac:spMk id="10" creationId="{B8729ACA-18CC-4338-804D-BB4118938FD6}"/>
          </ac:spMkLst>
        </pc:spChg>
        <pc:spChg chg="mod topLvl">
          <ac:chgData name="Alistair Macleod" userId="bb681684-d1cc-4ab0-b59c-736848fe3e06" providerId="ADAL" clId="{9B6DE234-6B8A-45B0-B878-2EF0252FB5CC}" dt="2018-05-04T08:53:54.608" v="4448" actId="404"/>
          <ac:spMkLst>
            <pc:docMk/>
            <pc:sldMk cId="2465753771" sldId="300"/>
            <ac:spMk id="11" creationId="{8C5BD07B-6A4D-4677-AADA-0C1C99072FAC}"/>
          </ac:spMkLst>
        </pc:spChg>
        <pc:spChg chg="mod topLvl">
          <ac:chgData name="Alistair Macleod" userId="bb681684-d1cc-4ab0-b59c-736848fe3e06" providerId="ADAL" clId="{9B6DE234-6B8A-45B0-B878-2EF0252FB5CC}" dt="2018-05-04T08:56:43.863" v="4736" actId="1035"/>
          <ac:spMkLst>
            <pc:docMk/>
            <pc:sldMk cId="2465753771" sldId="300"/>
            <ac:spMk id="12" creationId="{E5B15714-D710-4E40-9413-1FF1C57F5C57}"/>
          </ac:spMkLst>
        </pc:spChg>
        <pc:spChg chg="mod topLvl">
          <ac:chgData name="Alistair Macleod" userId="bb681684-d1cc-4ab0-b59c-736848fe3e06" providerId="ADAL" clId="{9B6DE234-6B8A-45B0-B878-2EF0252FB5CC}" dt="2018-05-04T08:53:54.608" v="4448" actId="404"/>
          <ac:spMkLst>
            <pc:docMk/>
            <pc:sldMk cId="2465753771" sldId="300"/>
            <ac:spMk id="13" creationId="{4C19821F-635A-45C4-856A-F3C5BE860400}"/>
          </ac:spMkLst>
        </pc:spChg>
        <pc:spChg chg="mod topLvl">
          <ac:chgData name="Alistair Macleod" userId="bb681684-d1cc-4ab0-b59c-736848fe3e06" providerId="ADAL" clId="{9B6DE234-6B8A-45B0-B878-2EF0252FB5CC}" dt="2018-05-04T08:56:49.733" v="4742" actId="1035"/>
          <ac:spMkLst>
            <pc:docMk/>
            <pc:sldMk cId="2465753771" sldId="300"/>
            <ac:spMk id="14" creationId="{73C2966D-F0E4-4005-962E-9A74E0D07996}"/>
          </ac:spMkLst>
        </pc:spChg>
        <pc:spChg chg="mod topLvl">
          <ac:chgData name="Alistair Macleod" userId="bb681684-d1cc-4ab0-b59c-736848fe3e06" providerId="ADAL" clId="{9B6DE234-6B8A-45B0-B878-2EF0252FB5CC}" dt="2018-05-04T08:53:54.608" v="4448" actId="404"/>
          <ac:spMkLst>
            <pc:docMk/>
            <pc:sldMk cId="2465753771" sldId="300"/>
            <ac:spMk id="15" creationId="{9247F931-09C1-4B78-AA32-4D4E0C1ADA01}"/>
          </ac:spMkLst>
        </pc:spChg>
        <pc:spChg chg="add mod">
          <ac:chgData name="Alistair Macleod" userId="bb681684-d1cc-4ab0-b59c-736848fe3e06" providerId="ADAL" clId="{9B6DE234-6B8A-45B0-B878-2EF0252FB5CC}" dt="2018-05-04T08:53:54.608" v="4448" actId="404"/>
          <ac:spMkLst>
            <pc:docMk/>
            <pc:sldMk cId="2465753771" sldId="300"/>
            <ac:spMk id="16" creationId="{31901AA1-66BF-4E74-B3E7-77DF2592E752}"/>
          </ac:spMkLst>
        </pc:spChg>
        <pc:spChg chg="add mod">
          <ac:chgData name="Alistair Macleod" userId="bb681684-d1cc-4ab0-b59c-736848fe3e06" providerId="ADAL" clId="{9B6DE234-6B8A-45B0-B878-2EF0252FB5CC}" dt="2018-05-04T08:53:54.608" v="4448" actId="404"/>
          <ac:spMkLst>
            <pc:docMk/>
            <pc:sldMk cId="2465753771" sldId="300"/>
            <ac:spMk id="17" creationId="{14410644-C9B2-40AE-B242-4762D78286DB}"/>
          </ac:spMkLst>
        </pc:spChg>
        <pc:spChg chg="add mod">
          <ac:chgData name="Alistair Macleod" userId="bb681684-d1cc-4ab0-b59c-736848fe3e06" providerId="ADAL" clId="{9B6DE234-6B8A-45B0-B878-2EF0252FB5CC}" dt="2018-05-04T08:53:54.608" v="4448" actId="404"/>
          <ac:spMkLst>
            <pc:docMk/>
            <pc:sldMk cId="2465753771" sldId="300"/>
            <ac:spMk id="18" creationId="{28AE65D1-B805-4D89-99E8-2BC0952B6D11}"/>
          </ac:spMkLst>
        </pc:spChg>
        <pc:spChg chg="add">
          <ac:chgData name="Alistair Macleod" userId="bb681684-d1cc-4ab0-b59c-736848fe3e06" providerId="ADAL" clId="{9B6DE234-6B8A-45B0-B878-2EF0252FB5CC}" dt="2018-05-07T01:56:25.287" v="7801" actId="20577"/>
          <ac:spMkLst>
            <pc:docMk/>
            <pc:sldMk cId="2465753771" sldId="300"/>
            <ac:spMk id="20" creationId="{F649B654-C804-421A-ADF5-40CB7736815D}"/>
          </ac:spMkLst>
        </pc:spChg>
        <pc:grpChg chg="add del">
          <ac:chgData name="Alistair Macleod" userId="bb681684-d1cc-4ab0-b59c-736848fe3e06" providerId="ADAL" clId="{9B6DE234-6B8A-45B0-B878-2EF0252FB5CC}" dt="2018-05-04T08:41:01.310" v="4003" actId="165"/>
          <ac:grpSpMkLst>
            <pc:docMk/>
            <pc:sldMk cId="2465753771" sldId="300"/>
            <ac:grpSpMk id="6" creationId="{214D7B65-4491-4884-867A-B096CB524A41}"/>
          </ac:grpSpMkLst>
        </pc:grpChg>
        <pc:grpChg chg="del mod topLvl">
          <ac:chgData name="Alistair Macleod" userId="bb681684-d1cc-4ab0-b59c-736848fe3e06" providerId="ADAL" clId="{9B6DE234-6B8A-45B0-B878-2EF0252FB5CC}" dt="2018-05-04T08:41:59.262" v="4033" actId="165"/>
          <ac:grpSpMkLst>
            <pc:docMk/>
            <pc:sldMk cId="2465753771" sldId="300"/>
            <ac:grpSpMk id="7" creationId="{933AB329-3CAF-4C84-A656-306829CF39B8}"/>
          </ac:grpSpMkLst>
        </pc:grpChg>
        <pc:grpChg chg="del mod topLvl">
          <ac:chgData name="Alistair Macleod" userId="bb681684-d1cc-4ab0-b59c-736848fe3e06" providerId="ADAL" clId="{9B6DE234-6B8A-45B0-B878-2EF0252FB5CC}" dt="2018-05-04T08:41:37.783" v="4021" actId="165"/>
          <ac:grpSpMkLst>
            <pc:docMk/>
            <pc:sldMk cId="2465753771" sldId="300"/>
            <ac:grpSpMk id="8" creationId="{945B1F0F-C5ED-4E1A-A584-7BB843288BDC}"/>
          </ac:grpSpMkLst>
        </pc:grpChg>
        <pc:grpChg chg="del mod topLvl">
          <ac:chgData name="Alistair Macleod" userId="bb681684-d1cc-4ab0-b59c-736848fe3e06" providerId="ADAL" clId="{9B6DE234-6B8A-45B0-B878-2EF0252FB5CC}" dt="2018-05-04T08:41:56.278" v="4032" actId="165"/>
          <ac:grpSpMkLst>
            <pc:docMk/>
            <pc:sldMk cId="2465753771" sldId="300"/>
            <ac:grpSpMk id="9" creationId="{27CD01EE-70F3-4C77-A5F5-8A9D6421B142}"/>
          </ac:grpSpMkLst>
        </pc:grpChg>
        <pc:grpChg chg="add mod">
          <ac:chgData name="Alistair Macleod" userId="bb681684-d1cc-4ab0-b59c-736848fe3e06" providerId="ADAL" clId="{9B6DE234-6B8A-45B0-B878-2EF0252FB5CC}" dt="2018-05-07T01:49:39.130" v="7438" actId="1035"/>
          <ac:grpSpMkLst>
            <pc:docMk/>
            <pc:sldMk cId="2465753771" sldId="300"/>
            <ac:grpSpMk id="19" creationId="{28F4139F-E865-48A4-B04E-F381081C01B8}"/>
          </ac:grpSpMkLst>
        </pc:grpChg>
      </pc:sldChg>
      <pc:sldChg chg="addSp delSp modSp add del ord">
        <pc:chgData name="Alistair Macleod" userId="bb681684-d1cc-4ab0-b59c-736848fe3e06" providerId="ADAL" clId="{9B6DE234-6B8A-45B0-B878-2EF0252FB5CC}" dt="2018-05-07T01:37:18.270" v="6741" actId="2696"/>
        <pc:sldMkLst>
          <pc:docMk/>
          <pc:sldMk cId="3613862987" sldId="301"/>
        </pc:sldMkLst>
        <pc:spChg chg="mod">
          <ac:chgData name="Alistair Macleod" userId="bb681684-d1cc-4ab0-b59c-736848fe3e06" providerId="ADAL" clId="{9B6DE234-6B8A-45B0-B878-2EF0252FB5CC}" dt="2018-05-07T00:39:50.064" v="6382" actId="20577"/>
          <ac:spMkLst>
            <pc:docMk/>
            <pc:sldMk cId="3613862987" sldId="301"/>
            <ac:spMk id="2" creationId="{B25CC866-FAA3-46DD-B359-F03A400EBDD5}"/>
          </ac:spMkLst>
        </pc:spChg>
        <pc:spChg chg="mod">
          <ac:chgData name="Alistair Macleod" userId="bb681684-d1cc-4ab0-b59c-736848fe3e06" providerId="ADAL" clId="{9B6DE234-6B8A-45B0-B878-2EF0252FB5CC}" dt="2018-05-06T05:08:54.240" v="5322" actId="113"/>
          <ac:spMkLst>
            <pc:docMk/>
            <pc:sldMk cId="3613862987" sldId="301"/>
            <ac:spMk id="3" creationId="{679352DF-1761-4E81-969D-3B274D0DBC70}"/>
          </ac:spMkLst>
        </pc:spChg>
        <pc:spChg chg="del mod">
          <ac:chgData name="Alistair Macleod" userId="bb681684-d1cc-4ab0-b59c-736848fe3e06" providerId="ADAL" clId="{9B6DE234-6B8A-45B0-B878-2EF0252FB5CC}" dt="2018-05-07T00:35:37.521" v="6294" actId="478"/>
          <ac:spMkLst>
            <pc:docMk/>
            <pc:sldMk cId="3613862987" sldId="301"/>
            <ac:spMk id="4" creationId="{9A5A6B6B-E6B2-4BD5-8C4B-C87175140409}"/>
          </ac:spMkLst>
        </pc:spChg>
        <pc:spChg chg="add">
          <ac:chgData name="Alistair Macleod" userId="bb681684-d1cc-4ab0-b59c-736848fe3e06" providerId="ADAL" clId="{9B6DE234-6B8A-45B0-B878-2EF0252FB5CC}" dt="2018-05-07T00:35:38.096" v="6295" actId="2696"/>
          <ac:spMkLst>
            <pc:docMk/>
            <pc:sldMk cId="3613862987" sldId="301"/>
            <ac:spMk id="5" creationId="{430BAF73-0B5A-4276-8A99-5945D6C2BDD3}"/>
          </ac:spMkLst>
        </pc:spChg>
        <pc:spChg chg="add del mod">
          <ac:chgData name="Alistair Macleod" userId="bb681684-d1cc-4ab0-b59c-736848fe3e06" providerId="ADAL" clId="{9B6DE234-6B8A-45B0-B878-2EF0252FB5CC}" dt="2018-05-04T08:56:12.175" v="4729" actId="478"/>
          <ac:spMkLst>
            <pc:docMk/>
            <pc:sldMk cId="3613862987" sldId="301"/>
            <ac:spMk id="5" creationId="{A1599116-62FE-4397-96DF-3ACA7141AC8F}"/>
          </ac:spMkLst>
        </pc:spChg>
      </pc:sldChg>
      <pc:sldChg chg="addSp delSp modSp add">
        <pc:chgData name="Alistair Macleod" userId="bb681684-d1cc-4ab0-b59c-736848fe3e06" providerId="ADAL" clId="{9B6DE234-6B8A-45B0-B878-2EF0252FB5CC}" dt="2018-05-07T01:56:34.871" v="7807" actId="20577"/>
        <pc:sldMkLst>
          <pc:docMk/>
          <pc:sldMk cId="1887400616" sldId="302"/>
        </pc:sldMkLst>
        <pc:spChg chg="mod">
          <ac:chgData name="Alistair Macleod" userId="bb681684-d1cc-4ab0-b59c-736848fe3e06" providerId="ADAL" clId="{9B6DE234-6B8A-45B0-B878-2EF0252FB5CC}" dt="2018-05-07T01:38:37.360" v="6786" actId="6549"/>
          <ac:spMkLst>
            <pc:docMk/>
            <pc:sldMk cId="1887400616" sldId="302"/>
            <ac:spMk id="2" creationId="{A665D1CB-4D32-4EEC-A5AA-1D87B33FC002}"/>
          </ac:spMkLst>
        </pc:spChg>
        <pc:spChg chg="mod">
          <ac:chgData name="Alistair Macleod" userId="bb681684-d1cc-4ab0-b59c-736848fe3e06" providerId="ADAL" clId="{9B6DE234-6B8A-45B0-B878-2EF0252FB5CC}" dt="2018-05-07T01:39:01.597" v="6814" actId="6549"/>
          <ac:spMkLst>
            <pc:docMk/>
            <pc:sldMk cId="1887400616" sldId="302"/>
            <ac:spMk id="3" creationId="{E6712E5C-21E2-43DB-AFE0-13A1EFADFBD4}"/>
          </ac:spMkLst>
        </pc:spChg>
        <pc:spChg chg="del mod">
          <ac:chgData name="Alistair Macleod" userId="bb681684-d1cc-4ab0-b59c-736848fe3e06" providerId="ADAL" clId="{9B6DE234-6B8A-45B0-B878-2EF0252FB5CC}" dt="2018-05-07T00:35:43.278" v="6296" actId="478"/>
          <ac:spMkLst>
            <pc:docMk/>
            <pc:sldMk cId="1887400616" sldId="302"/>
            <ac:spMk id="4" creationId="{0FA5BF5B-FF4E-4106-BE41-C37709EBFE91}"/>
          </ac:spMkLst>
        </pc:spChg>
        <pc:spChg chg="add del">
          <ac:chgData name="Alistair Macleod" userId="bb681684-d1cc-4ab0-b59c-736848fe3e06" providerId="ADAL" clId="{9B6DE234-6B8A-45B0-B878-2EF0252FB5CC}" dt="2018-05-07T01:53:20.325" v="7636" actId="478"/>
          <ac:spMkLst>
            <pc:docMk/>
            <pc:sldMk cId="1887400616" sldId="302"/>
            <ac:spMk id="5" creationId="{59494D73-6ECD-4706-86A3-264E529B3FF8}"/>
          </ac:spMkLst>
        </pc:spChg>
        <pc:spChg chg="add del mod">
          <ac:chgData name="Alistair Macleod" userId="bb681684-d1cc-4ab0-b59c-736848fe3e06" providerId="ADAL" clId="{9B6DE234-6B8A-45B0-B878-2EF0252FB5CC}" dt="2018-05-04T08:58:24.390" v="4815" actId="478"/>
          <ac:spMkLst>
            <pc:docMk/>
            <pc:sldMk cId="1887400616" sldId="302"/>
            <ac:spMk id="5" creationId="{185ECF95-F558-44CD-ACF1-04CB062A047C}"/>
          </ac:spMkLst>
        </pc:spChg>
        <pc:spChg chg="add del">
          <ac:chgData name="Alistair Macleod" userId="bb681684-d1cc-4ab0-b59c-736848fe3e06" providerId="ADAL" clId="{9B6DE234-6B8A-45B0-B878-2EF0252FB5CC}" dt="2018-05-07T01:56:34.659" v="7806" actId="478"/>
          <ac:spMkLst>
            <pc:docMk/>
            <pc:sldMk cId="1887400616" sldId="302"/>
            <ac:spMk id="6" creationId="{CFC3D22F-0B2D-4D74-A84D-3B7BE9617DB2}"/>
          </ac:spMkLst>
        </pc:spChg>
        <pc:spChg chg="add">
          <ac:chgData name="Alistair Macleod" userId="bb681684-d1cc-4ab0-b59c-736848fe3e06" providerId="ADAL" clId="{9B6DE234-6B8A-45B0-B878-2EF0252FB5CC}" dt="2018-05-07T01:56:34.871" v="7807" actId="20577"/>
          <ac:spMkLst>
            <pc:docMk/>
            <pc:sldMk cId="1887400616" sldId="302"/>
            <ac:spMk id="7" creationId="{DAFFBBF5-FF8F-448F-933D-2A960FAB595C}"/>
          </ac:spMkLst>
        </pc:spChg>
      </pc:sldChg>
      <pc:sldChg chg="addSp delSp modSp add">
        <pc:chgData name="Alistair Macleod" userId="bb681684-d1cc-4ab0-b59c-736848fe3e06" providerId="ADAL" clId="{9B6DE234-6B8A-45B0-B878-2EF0252FB5CC}" dt="2018-05-07T01:56:54.682" v="7842" actId="20577"/>
        <pc:sldMkLst>
          <pc:docMk/>
          <pc:sldMk cId="2427765498" sldId="303"/>
        </pc:sldMkLst>
        <pc:spChg chg="mod">
          <ac:chgData name="Alistair Macleod" userId="bb681684-d1cc-4ab0-b59c-736848fe3e06" providerId="ADAL" clId="{9B6DE234-6B8A-45B0-B878-2EF0252FB5CC}" dt="2018-05-04T08:35:13.068" v="3875" actId="14100"/>
          <ac:spMkLst>
            <pc:docMk/>
            <pc:sldMk cId="2427765498" sldId="303"/>
            <ac:spMk id="2" creationId="{2612BC4C-F196-4D15-B3E0-4EB080FAE458}"/>
          </ac:spMkLst>
        </pc:spChg>
        <pc:spChg chg="del mod">
          <ac:chgData name="Alistair Macleod" userId="bb681684-d1cc-4ab0-b59c-736848fe3e06" providerId="ADAL" clId="{9B6DE234-6B8A-45B0-B878-2EF0252FB5CC}" dt="2018-05-07T01:56:43.484" v="7812" actId="478"/>
          <ac:spMkLst>
            <pc:docMk/>
            <pc:sldMk cId="2427765498" sldId="303"/>
            <ac:spMk id="3" creationId="{DD4F7F79-AF71-45DD-BAAD-40BED1CD6C1B}"/>
          </ac:spMkLst>
        </pc:spChg>
        <pc:spChg chg="add mod">
          <ac:chgData name="Alistair Macleod" userId="bb681684-d1cc-4ab0-b59c-736848fe3e06" providerId="ADAL" clId="{9B6DE234-6B8A-45B0-B878-2EF0252FB5CC}" dt="2018-05-07T00:04:40.251" v="5439" actId="20577"/>
          <ac:spMkLst>
            <pc:docMk/>
            <pc:sldMk cId="2427765498" sldId="303"/>
            <ac:spMk id="4" creationId="{6F7F86AD-7192-48BB-8008-950CFF49D81B}"/>
          </ac:spMkLst>
        </pc:spChg>
        <pc:spChg chg="add del">
          <ac:chgData name="Alistair Macleod" userId="bb681684-d1cc-4ab0-b59c-736848fe3e06" providerId="ADAL" clId="{9B6DE234-6B8A-45B0-B878-2EF0252FB5CC}" dt="2018-05-07T01:56:42.443" v="7811" actId="20577"/>
          <ac:spMkLst>
            <pc:docMk/>
            <pc:sldMk cId="2427765498" sldId="303"/>
            <ac:spMk id="5" creationId="{7D1A539B-5909-4499-BA21-25242801A858}"/>
          </ac:spMkLst>
        </pc:spChg>
        <pc:spChg chg="add mod">
          <ac:chgData name="Alistair Macleod" userId="bb681684-d1cc-4ab0-b59c-736848fe3e06" providerId="ADAL" clId="{9B6DE234-6B8A-45B0-B878-2EF0252FB5CC}" dt="2018-05-07T01:56:54.682" v="7842" actId="20577"/>
          <ac:spMkLst>
            <pc:docMk/>
            <pc:sldMk cId="2427765498" sldId="303"/>
            <ac:spMk id="6" creationId="{408CF1E1-40E9-4910-BF02-658922D61A6D}"/>
          </ac:spMkLst>
        </pc:spChg>
      </pc:sldChg>
      <pc:sldChg chg="addSp delSp modSp add ord">
        <pc:chgData name="Alistair Macleod" userId="bb681684-d1cc-4ab0-b59c-736848fe3e06" providerId="ADAL" clId="{9B6DE234-6B8A-45B0-B878-2EF0252FB5CC}" dt="2018-05-07T01:56:28.073" v="7803" actId="20577"/>
        <pc:sldMkLst>
          <pc:docMk/>
          <pc:sldMk cId="1887572316" sldId="304"/>
        </pc:sldMkLst>
        <pc:spChg chg="mod">
          <ac:chgData name="Alistair Macleod" userId="bb681684-d1cc-4ab0-b59c-736848fe3e06" providerId="ADAL" clId="{9B6DE234-6B8A-45B0-B878-2EF0252FB5CC}" dt="2018-05-07T01:39:28.328" v="6826" actId="20577"/>
          <ac:spMkLst>
            <pc:docMk/>
            <pc:sldMk cId="1887572316" sldId="304"/>
            <ac:spMk id="2" creationId="{B25CC866-FAA3-46DD-B359-F03A400EBDD5}"/>
          </ac:spMkLst>
        </pc:spChg>
        <pc:spChg chg="mod">
          <ac:chgData name="Alistair Macleod" userId="bb681684-d1cc-4ab0-b59c-736848fe3e06" providerId="ADAL" clId="{9B6DE234-6B8A-45B0-B878-2EF0252FB5CC}" dt="2018-05-07T01:49:24.991" v="7420" actId="313"/>
          <ac:spMkLst>
            <pc:docMk/>
            <pc:sldMk cId="1887572316" sldId="304"/>
            <ac:spMk id="3" creationId="{679352DF-1761-4E81-969D-3B274D0DBC70}"/>
          </ac:spMkLst>
        </pc:spChg>
        <pc:spChg chg="del">
          <ac:chgData name="Alistair Macleod" userId="bb681684-d1cc-4ab0-b59c-736848fe3e06" providerId="ADAL" clId="{9B6DE234-6B8A-45B0-B878-2EF0252FB5CC}" dt="2018-05-07T01:53:11.959" v="7632" actId="478"/>
          <ac:spMkLst>
            <pc:docMk/>
            <pc:sldMk cId="1887572316" sldId="304"/>
            <ac:spMk id="5" creationId="{430BAF73-0B5A-4276-8A99-5945D6C2BDD3}"/>
          </ac:spMkLst>
        </pc:spChg>
        <pc:spChg chg="add del">
          <ac:chgData name="Alistair Macleod" userId="bb681684-d1cc-4ab0-b59c-736848fe3e06" providerId="ADAL" clId="{9B6DE234-6B8A-45B0-B878-2EF0252FB5CC}" dt="2018-05-07T01:56:27.823" v="7802" actId="478"/>
          <ac:spMkLst>
            <pc:docMk/>
            <pc:sldMk cId="1887572316" sldId="304"/>
            <ac:spMk id="6" creationId="{50A55E6E-C867-4712-B84D-B0D1B47F2215}"/>
          </ac:spMkLst>
        </pc:spChg>
        <pc:spChg chg="add">
          <ac:chgData name="Alistair Macleod" userId="bb681684-d1cc-4ab0-b59c-736848fe3e06" providerId="ADAL" clId="{9B6DE234-6B8A-45B0-B878-2EF0252FB5CC}" dt="2018-05-07T01:56:28.073" v="7803" actId="20577"/>
          <ac:spMkLst>
            <pc:docMk/>
            <pc:sldMk cId="1887572316" sldId="304"/>
            <ac:spMk id="7" creationId="{3B2117C1-9742-401A-85BD-614ABB8D5BB4}"/>
          </ac:spMkLst>
        </pc:spChg>
      </pc:sldChg>
      <pc:sldChg chg="addSp delSp modSp add ord">
        <pc:chgData name="Alistair Macleod" userId="bb681684-d1cc-4ab0-b59c-736848fe3e06" providerId="ADAL" clId="{9B6DE234-6B8A-45B0-B878-2EF0252FB5CC}" dt="2018-05-07T01:56:38.024" v="7809" actId="20577"/>
        <pc:sldMkLst>
          <pc:docMk/>
          <pc:sldMk cId="3638665748" sldId="305"/>
        </pc:sldMkLst>
        <pc:spChg chg="mod">
          <ac:chgData name="Alistair Macleod" userId="bb681684-d1cc-4ab0-b59c-736848fe3e06" providerId="ADAL" clId="{9B6DE234-6B8A-45B0-B878-2EF0252FB5CC}" dt="2018-05-07T01:38:36.235" v="6783" actId="20577"/>
          <ac:spMkLst>
            <pc:docMk/>
            <pc:sldMk cId="3638665748" sldId="305"/>
            <ac:spMk id="2" creationId="{B25CC866-FAA3-46DD-B359-F03A400EBDD5}"/>
          </ac:spMkLst>
        </pc:spChg>
        <pc:spChg chg="del">
          <ac:chgData name="Alistair Macleod" userId="bb681684-d1cc-4ab0-b59c-736848fe3e06" providerId="ADAL" clId="{9B6DE234-6B8A-45B0-B878-2EF0252FB5CC}" dt="2018-05-07T01:32:24.691" v="6452" actId="478"/>
          <ac:spMkLst>
            <pc:docMk/>
            <pc:sldMk cId="3638665748" sldId="305"/>
            <ac:spMk id="3" creationId="{679352DF-1761-4E81-969D-3B274D0DBC70}"/>
          </ac:spMkLst>
        </pc:spChg>
        <pc:spChg chg="del">
          <ac:chgData name="Alistair Macleod" userId="bb681684-d1cc-4ab0-b59c-736848fe3e06" providerId="ADAL" clId="{9B6DE234-6B8A-45B0-B878-2EF0252FB5CC}" dt="2018-05-07T01:53:23.925" v="7638" actId="478"/>
          <ac:spMkLst>
            <pc:docMk/>
            <pc:sldMk cId="3638665748" sldId="305"/>
            <ac:spMk id="5" creationId="{430BAF73-0B5A-4276-8A99-5945D6C2BDD3}"/>
          </ac:spMkLst>
        </pc:spChg>
        <pc:spChg chg="add mod">
          <ac:chgData name="Alistair Macleod" userId="bb681684-d1cc-4ab0-b59c-736848fe3e06" providerId="ADAL" clId="{9B6DE234-6B8A-45B0-B878-2EF0252FB5CC}" dt="2018-05-07T01:52:33.305" v="7604" actId="14100"/>
          <ac:spMkLst>
            <pc:docMk/>
            <pc:sldMk cId="3638665748" sldId="305"/>
            <ac:spMk id="6" creationId="{082D57E9-09B5-4B7B-BC0F-5EAE1B27C1D7}"/>
          </ac:spMkLst>
        </pc:spChg>
        <pc:spChg chg="add mod">
          <ac:chgData name="Alistair Macleod" userId="bb681684-d1cc-4ab0-b59c-736848fe3e06" providerId="ADAL" clId="{9B6DE234-6B8A-45B0-B878-2EF0252FB5CC}" dt="2018-05-07T01:32:53.510" v="6456" actId="404"/>
          <ac:spMkLst>
            <pc:docMk/>
            <pc:sldMk cId="3638665748" sldId="305"/>
            <ac:spMk id="10" creationId="{57F1A446-4FFE-48A3-A4B4-C41ECDE78350}"/>
          </ac:spMkLst>
        </pc:spChg>
        <pc:spChg chg="add mod">
          <ac:chgData name="Alistair Macleod" userId="bb681684-d1cc-4ab0-b59c-736848fe3e06" providerId="ADAL" clId="{9B6DE234-6B8A-45B0-B878-2EF0252FB5CC}" dt="2018-05-07T01:32:53.510" v="6456" actId="404"/>
          <ac:spMkLst>
            <pc:docMk/>
            <pc:sldMk cId="3638665748" sldId="305"/>
            <ac:spMk id="11" creationId="{AFBA658B-1A48-4939-86B4-6A7C57EBC258}"/>
          </ac:spMkLst>
        </pc:spChg>
        <pc:spChg chg="add mod">
          <ac:chgData name="Alistair Macleod" userId="bb681684-d1cc-4ab0-b59c-736848fe3e06" providerId="ADAL" clId="{9B6DE234-6B8A-45B0-B878-2EF0252FB5CC}" dt="2018-05-07T01:34:15.024" v="6471" actId="242"/>
          <ac:spMkLst>
            <pc:docMk/>
            <pc:sldMk cId="3638665748" sldId="305"/>
            <ac:spMk id="14" creationId="{6F2CC743-76B3-4A0C-94E8-638E8C545213}"/>
          </ac:spMkLst>
        </pc:spChg>
        <pc:spChg chg="add mod">
          <ac:chgData name="Alistair Macleod" userId="bb681684-d1cc-4ab0-b59c-736848fe3e06" providerId="ADAL" clId="{9B6DE234-6B8A-45B0-B878-2EF0252FB5CC}" dt="2018-05-07T01:32:53.510" v="6456" actId="404"/>
          <ac:spMkLst>
            <pc:docMk/>
            <pc:sldMk cId="3638665748" sldId="305"/>
            <ac:spMk id="15" creationId="{96302399-6626-4754-BBBC-570C9A7F5F9A}"/>
          </ac:spMkLst>
        </pc:spChg>
        <pc:spChg chg="add mod">
          <ac:chgData name="Alistair Macleod" userId="bb681684-d1cc-4ab0-b59c-736848fe3e06" providerId="ADAL" clId="{9B6DE234-6B8A-45B0-B878-2EF0252FB5CC}" dt="2018-05-07T01:34:10.195" v="6470" actId="242"/>
          <ac:spMkLst>
            <pc:docMk/>
            <pc:sldMk cId="3638665748" sldId="305"/>
            <ac:spMk id="16" creationId="{88A9DFAF-4E0F-455A-B573-B19FF88D2289}"/>
          </ac:spMkLst>
        </pc:spChg>
        <pc:spChg chg="add mod">
          <ac:chgData name="Alistair Macleod" userId="bb681684-d1cc-4ab0-b59c-736848fe3e06" providerId="ADAL" clId="{9B6DE234-6B8A-45B0-B878-2EF0252FB5CC}" dt="2018-05-07T01:32:53.510" v="6456" actId="404"/>
          <ac:spMkLst>
            <pc:docMk/>
            <pc:sldMk cId="3638665748" sldId="305"/>
            <ac:spMk id="17" creationId="{31A2E90A-AD53-4880-B045-E4D0BFED88ED}"/>
          </ac:spMkLst>
        </pc:spChg>
        <pc:spChg chg="add mod">
          <ac:chgData name="Alistair Macleod" userId="bb681684-d1cc-4ab0-b59c-736848fe3e06" providerId="ADAL" clId="{9B6DE234-6B8A-45B0-B878-2EF0252FB5CC}" dt="2018-05-07T01:51:24.045" v="7460" actId="1076"/>
          <ac:spMkLst>
            <pc:docMk/>
            <pc:sldMk cId="3638665748" sldId="305"/>
            <ac:spMk id="18" creationId="{AFF61D2A-BAF4-4070-9725-2FE2618699AF}"/>
          </ac:spMkLst>
        </pc:spChg>
        <pc:spChg chg="add mod">
          <ac:chgData name="Alistair Macleod" userId="bb681684-d1cc-4ab0-b59c-736848fe3e06" providerId="ADAL" clId="{9B6DE234-6B8A-45B0-B878-2EF0252FB5CC}" dt="2018-05-07T01:51:50.125" v="7470" actId="1076"/>
          <ac:spMkLst>
            <pc:docMk/>
            <pc:sldMk cId="3638665748" sldId="305"/>
            <ac:spMk id="19" creationId="{A9A898F5-98E7-40AE-9F2D-18F85A8517EE}"/>
          </ac:spMkLst>
        </pc:spChg>
        <pc:spChg chg="add del">
          <ac:chgData name="Alistair Macleod" userId="bb681684-d1cc-4ab0-b59c-736848fe3e06" providerId="ADAL" clId="{9B6DE234-6B8A-45B0-B878-2EF0252FB5CC}" dt="2018-05-07T01:50:25.872" v="7442" actId="478"/>
          <ac:spMkLst>
            <pc:docMk/>
            <pc:sldMk cId="3638665748" sldId="305"/>
            <ac:spMk id="20" creationId="{FD4D420E-EF78-415A-BC3B-DC08144B8000}"/>
          </ac:spMkLst>
        </pc:spChg>
        <pc:spChg chg="add mod ord">
          <ac:chgData name="Alistair Macleod" userId="bb681684-d1cc-4ab0-b59c-736848fe3e06" providerId="ADAL" clId="{9B6DE234-6B8A-45B0-B878-2EF0252FB5CC}" dt="2018-05-07T01:51:50.125" v="7470" actId="1076"/>
          <ac:spMkLst>
            <pc:docMk/>
            <pc:sldMk cId="3638665748" sldId="305"/>
            <ac:spMk id="22" creationId="{07EC78C2-062C-4F77-8A09-34A49F43AACF}"/>
          </ac:spMkLst>
        </pc:spChg>
        <pc:spChg chg="add del">
          <ac:chgData name="Alistair Macleod" userId="bb681684-d1cc-4ab0-b59c-736848fe3e06" providerId="ADAL" clId="{9B6DE234-6B8A-45B0-B878-2EF0252FB5CC}" dt="2018-05-07T01:56:37.698" v="7808" actId="478"/>
          <ac:spMkLst>
            <pc:docMk/>
            <pc:sldMk cId="3638665748" sldId="305"/>
            <ac:spMk id="23" creationId="{57DCE867-EA61-41AD-918D-25E9A5D0B2D7}"/>
          </ac:spMkLst>
        </pc:spChg>
        <pc:spChg chg="add">
          <ac:chgData name="Alistair Macleod" userId="bb681684-d1cc-4ab0-b59c-736848fe3e06" providerId="ADAL" clId="{9B6DE234-6B8A-45B0-B878-2EF0252FB5CC}" dt="2018-05-07T01:56:38.024" v="7809" actId="20577"/>
          <ac:spMkLst>
            <pc:docMk/>
            <pc:sldMk cId="3638665748" sldId="305"/>
            <ac:spMk id="24" creationId="{2EE5E88D-6BC8-4050-B19E-86F73A1EEC63}"/>
          </ac:spMkLst>
        </pc:spChg>
        <pc:grpChg chg="add mod">
          <ac:chgData name="Alistair Macleod" userId="bb681684-d1cc-4ab0-b59c-736848fe3e06" providerId="ADAL" clId="{9B6DE234-6B8A-45B0-B878-2EF0252FB5CC}" dt="2018-05-07T01:51:50.125" v="7470" actId="1076"/>
          <ac:grpSpMkLst>
            <pc:docMk/>
            <pc:sldMk cId="3638665748" sldId="305"/>
            <ac:grpSpMk id="7" creationId="{FC47ACE3-6506-473C-B122-138BA1B578F4}"/>
          </ac:grpSpMkLst>
        </pc:grpChg>
        <pc:grpChg chg="add mod">
          <ac:chgData name="Alistair Macleod" userId="bb681684-d1cc-4ab0-b59c-736848fe3e06" providerId="ADAL" clId="{9B6DE234-6B8A-45B0-B878-2EF0252FB5CC}" dt="2018-05-07T01:32:37.008" v="6453" actId="20577"/>
          <ac:grpSpMkLst>
            <pc:docMk/>
            <pc:sldMk cId="3638665748" sldId="305"/>
            <ac:grpSpMk id="9" creationId="{5D4C09CB-A93A-435E-B4F0-F5C162E869C9}"/>
          </ac:grpSpMkLst>
        </pc:grpChg>
        <pc:grpChg chg="add mod">
          <ac:chgData name="Alistair Macleod" userId="bb681684-d1cc-4ab0-b59c-736848fe3e06" providerId="ADAL" clId="{9B6DE234-6B8A-45B0-B878-2EF0252FB5CC}" dt="2018-05-07T01:32:37.008" v="6453" actId="20577"/>
          <ac:grpSpMkLst>
            <pc:docMk/>
            <pc:sldMk cId="3638665748" sldId="305"/>
            <ac:grpSpMk id="12" creationId="{F433F111-71FA-4950-ADEA-3FB777AA0DF0}"/>
          </ac:grpSpMkLst>
        </pc:grpChg>
        <pc:grpChg chg="add mod">
          <ac:chgData name="Alistair Macleod" userId="bb681684-d1cc-4ab0-b59c-736848fe3e06" providerId="ADAL" clId="{9B6DE234-6B8A-45B0-B878-2EF0252FB5CC}" dt="2018-05-07T01:32:37.008" v="6453" actId="20577"/>
          <ac:grpSpMkLst>
            <pc:docMk/>
            <pc:sldMk cId="3638665748" sldId="305"/>
            <ac:grpSpMk id="13" creationId="{D6121848-B6A8-4A70-9CFF-C5E5309E02BB}"/>
          </ac:grpSpMkLst>
        </pc:grpChg>
        <pc:graphicFrameChg chg="add">
          <ac:chgData name="Alistair Macleod" userId="bb681684-d1cc-4ab0-b59c-736848fe3e06" providerId="ADAL" clId="{9B6DE234-6B8A-45B0-B878-2EF0252FB5CC}" dt="2018-05-07T01:32:37.008" v="6453" actId="20577"/>
          <ac:graphicFrameMkLst>
            <pc:docMk/>
            <pc:sldMk cId="3638665748" sldId="305"/>
            <ac:graphicFrameMk id="8" creationId="{9633BE22-2A27-4F97-8FCE-F3E5078311BB}"/>
          </ac:graphicFrameMkLst>
        </pc:graphicFrameChg>
        <pc:picChg chg="add del">
          <ac:chgData name="Alistair Macleod" userId="bb681684-d1cc-4ab0-b59c-736848fe3e06" providerId="ADAL" clId="{9B6DE234-6B8A-45B0-B878-2EF0252FB5CC}" dt="2018-05-07T01:51:03.780" v="7452" actId="20577"/>
          <ac:picMkLst>
            <pc:docMk/>
            <pc:sldMk cId="3638665748" sldId="305"/>
            <ac:picMk id="21" creationId="{395F913A-D406-420C-98BC-255DE8F038CD}"/>
          </ac:picMkLst>
        </pc:picChg>
      </pc:sldChg>
      <pc:sldChg chg="addSp delSp modSp add">
        <pc:chgData name="Alistair Macleod" userId="bb681684-d1cc-4ab0-b59c-736848fe3e06" providerId="ADAL" clId="{9B6DE234-6B8A-45B0-B878-2EF0252FB5CC}" dt="2018-05-07T01:55:36.922" v="7737" actId="20577"/>
        <pc:sldMkLst>
          <pc:docMk/>
          <pc:sldMk cId="899392089" sldId="306"/>
        </pc:sldMkLst>
        <pc:spChg chg="del">
          <ac:chgData name="Alistair Macleod" userId="bb681684-d1cc-4ab0-b59c-736848fe3e06" providerId="ADAL" clId="{9B6DE234-6B8A-45B0-B878-2EF0252FB5CC}" dt="2018-05-07T01:55:36.713" v="7736" actId="478"/>
          <ac:spMkLst>
            <pc:docMk/>
            <pc:sldMk cId="899392089" sldId="306"/>
            <ac:spMk id="4" creationId="{6140C59C-3918-431C-A2DD-34BCC709F81E}"/>
          </ac:spMkLst>
        </pc:spChg>
        <pc:spChg chg="add">
          <ac:chgData name="Alistair Macleod" userId="bb681684-d1cc-4ab0-b59c-736848fe3e06" providerId="ADAL" clId="{9B6DE234-6B8A-45B0-B878-2EF0252FB5CC}" dt="2018-05-07T01:55:36.922" v="7737" actId="20577"/>
          <ac:spMkLst>
            <pc:docMk/>
            <pc:sldMk cId="899392089" sldId="306"/>
            <ac:spMk id="12" creationId="{98485E03-2D1F-4AF6-A6B5-7A8F5BF755F4}"/>
          </ac:spMkLst>
        </pc:spChg>
        <pc:spChg chg="mod">
          <ac:chgData name="Alistair Macleod" userId="bb681684-d1cc-4ab0-b59c-736848fe3e06" providerId="ADAL" clId="{9B6DE234-6B8A-45B0-B878-2EF0252FB5CC}" dt="2018-05-07T01:31:10.124" v="6406" actId="20577"/>
          <ac:spMkLst>
            <pc:docMk/>
            <pc:sldMk cId="899392089" sldId="306"/>
            <ac:spMk id="24" creationId="{46B266E2-DF69-42DB-8504-600E8D8BA74D}"/>
          </ac:spMkLst>
        </pc:spChg>
        <pc:graphicFrameChg chg="add del">
          <ac:chgData name="Alistair Macleod" userId="bb681684-d1cc-4ab0-b59c-736848fe3e06" providerId="ADAL" clId="{9B6DE234-6B8A-45B0-B878-2EF0252FB5CC}" dt="2018-05-07T01:31:12.033" v="6408" actId="478"/>
          <ac:graphicFrameMkLst>
            <pc:docMk/>
            <pc:sldMk cId="899392089" sldId="306"/>
            <ac:graphicFrameMk id="15" creationId="{C72BDD65-006F-496E-B81D-4BCFF9197F6F}"/>
          </ac:graphicFrameMkLst>
        </pc:graphicFrameChg>
      </pc:sldChg>
      <pc:sldChg chg="addSp delSp modSp add">
        <pc:chgData name="Alistair Macleod" userId="bb681684-d1cc-4ab0-b59c-736848fe3e06" providerId="ADAL" clId="{9B6DE234-6B8A-45B0-B878-2EF0252FB5CC}" dt="2018-05-07T01:56:31.625" v="7805" actId="20577"/>
        <pc:sldMkLst>
          <pc:docMk/>
          <pc:sldMk cId="2953275149" sldId="307"/>
        </pc:sldMkLst>
        <pc:spChg chg="mod">
          <ac:chgData name="Alistair Macleod" userId="bb681684-d1cc-4ab0-b59c-736848fe3e06" providerId="ADAL" clId="{9B6DE234-6B8A-45B0-B878-2EF0252FB5CC}" dt="2018-05-07T01:48:26.500" v="7403" actId="20577"/>
          <ac:spMkLst>
            <pc:docMk/>
            <pc:sldMk cId="2953275149" sldId="307"/>
            <ac:spMk id="3" creationId="{679352DF-1761-4E81-969D-3B274D0DBC70}"/>
          </ac:spMkLst>
        </pc:spChg>
        <pc:spChg chg="add">
          <ac:chgData name="Alistair Macleod" userId="bb681684-d1cc-4ab0-b59c-736848fe3e06" providerId="ADAL" clId="{9B6DE234-6B8A-45B0-B878-2EF0252FB5CC}" dt="2018-05-07T01:43:25.444" v="7277" actId="20577"/>
          <ac:spMkLst>
            <pc:docMk/>
            <pc:sldMk cId="2953275149" sldId="307"/>
            <ac:spMk id="4" creationId="{94942E20-C983-47FC-9B96-D2ABF8384A22}"/>
          </ac:spMkLst>
        </pc:spChg>
        <pc:spChg chg="del">
          <ac:chgData name="Alistair Macleod" userId="bb681684-d1cc-4ab0-b59c-736848fe3e06" providerId="ADAL" clId="{9B6DE234-6B8A-45B0-B878-2EF0252FB5CC}" dt="2018-05-07T01:53:15.498" v="7634" actId="478"/>
          <ac:spMkLst>
            <pc:docMk/>
            <pc:sldMk cId="2953275149" sldId="307"/>
            <ac:spMk id="5" creationId="{430BAF73-0B5A-4276-8A99-5945D6C2BDD3}"/>
          </ac:spMkLst>
        </pc:spChg>
        <pc:spChg chg="add del">
          <ac:chgData name="Alistair Macleod" userId="bb681684-d1cc-4ab0-b59c-736848fe3e06" providerId="ADAL" clId="{9B6DE234-6B8A-45B0-B878-2EF0252FB5CC}" dt="2018-05-07T01:43:15.226" v="7276" actId="478"/>
          <ac:spMkLst>
            <pc:docMk/>
            <pc:sldMk cId="2953275149" sldId="307"/>
            <ac:spMk id="6" creationId="{27B139FF-651B-472B-9FF7-42263A356E42}"/>
          </ac:spMkLst>
        </pc:spChg>
        <pc:spChg chg="add mod">
          <ac:chgData name="Alistair Macleod" userId="bb681684-d1cc-4ab0-b59c-736848fe3e06" providerId="ADAL" clId="{9B6DE234-6B8A-45B0-B878-2EF0252FB5CC}" dt="2018-05-07T01:48:01.527" v="7374" actId="1036"/>
          <ac:spMkLst>
            <pc:docMk/>
            <pc:sldMk cId="2953275149" sldId="307"/>
            <ac:spMk id="8" creationId="{36C52188-0AA7-4CA9-B29E-B47840AFF47C}"/>
          </ac:spMkLst>
        </pc:spChg>
        <pc:spChg chg="add del">
          <ac:chgData name="Alistair Macleod" userId="bb681684-d1cc-4ab0-b59c-736848fe3e06" providerId="ADAL" clId="{9B6DE234-6B8A-45B0-B878-2EF0252FB5CC}" dt="2018-05-07T01:45:57.117" v="7345" actId="20577"/>
          <ac:spMkLst>
            <pc:docMk/>
            <pc:sldMk cId="2953275149" sldId="307"/>
            <ac:spMk id="9" creationId="{F17F0FFE-9F9C-40EA-BAD3-4A471661EF6E}"/>
          </ac:spMkLst>
        </pc:spChg>
        <pc:spChg chg="add mod">
          <ac:chgData name="Alistair Macleod" userId="bb681684-d1cc-4ab0-b59c-736848fe3e06" providerId="ADAL" clId="{9B6DE234-6B8A-45B0-B878-2EF0252FB5CC}" dt="2018-05-07T01:48:37.719" v="7406" actId="1076"/>
          <ac:spMkLst>
            <pc:docMk/>
            <pc:sldMk cId="2953275149" sldId="307"/>
            <ac:spMk id="12" creationId="{1C4EDF3D-3A18-4EAD-B428-2198C523A9AD}"/>
          </ac:spMkLst>
        </pc:spChg>
        <pc:spChg chg="add del">
          <ac:chgData name="Alistair Macleod" userId="bb681684-d1cc-4ab0-b59c-736848fe3e06" providerId="ADAL" clId="{9B6DE234-6B8A-45B0-B878-2EF0252FB5CC}" dt="2018-05-07T01:56:31.321" v="7804" actId="478"/>
          <ac:spMkLst>
            <pc:docMk/>
            <pc:sldMk cId="2953275149" sldId="307"/>
            <ac:spMk id="13" creationId="{A9FFD5BD-72E2-4DBF-BD69-437B8045E56C}"/>
          </ac:spMkLst>
        </pc:spChg>
        <pc:spChg chg="add">
          <ac:chgData name="Alistair Macleod" userId="bb681684-d1cc-4ab0-b59c-736848fe3e06" providerId="ADAL" clId="{9B6DE234-6B8A-45B0-B878-2EF0252FB5CC}" dt="2018-05-07T01:56:31.625" v="7805" actId="20577"/>
          <ac:spMkLst>
            <pc:docMk/>
            <pc:sldMk cId="2953275149" sldId="307"/>
            <ac:spMk id="14" creationId="{47D4E8D9-3403-4FAA-B69B-34D01A1CEAD0}"/>
          </ac:spMkLst>
        </pc:spChg>
        <pc:graphicFrameChg chg="add del mod ord">
          <ac:chgData name="Alistair Macleod" userId="bb681684-d1cc-4ab0-b59c-736848fe3e06" providerId="ADAL" clId="{9B6DE234-6B8A-45B0-B878-2EF0252FB5CC}" dt="2018-05-07T01:46:51.135" v="7356" actId="478"/>
          <ac:graphicFrameMkLst>
            <pc:docMk/>
            <pc:sldMk cId="2953275149" sldId="307"/>
            <ac:graphicFrameMk id="7" creationId="{7B1D16CB-B648-46C6-BBCC-13D3A196A62A}"/>
          </ac:graphicFrameMkLst>
        </pc:graphicFrameChg>
        <pc:picChg chg="add del mod modCrop">
          <ac:chgData name="Alistair Macleod" userId="bb681684-d1cc-4ab0-b59c-736848fe3e06" providerId="ADAL" clId="{9B6DE234-6B8A-45B0-B878-2EF0252FB5CC}" dt="2018-05-07T01:46:47.779" v="7355" actId="478"/>
          <ac:picMkLst>
            <pc:docMk/>
            <pc:sldMk cId="2953275149" sldId="307"/>
            <ac:picMk id="10" creationId="{59975FB3-DF30-450B-8B3E-05C1377E65C9}"/>
          </ac:picMkLst>
        </pc:picChg>
        <pc:picChg chg="add mod modCrop">
          <ac:chgData name="Alistair Macleod" userId="bb681684-d1cc-4ab0-b59c-736848fe3e06" providerId="ADAL" clId="{9B6DE234-6B8A-45B0-B878-2EF0252FB5CC}" dt="2018-05-07T01:48:34.289" v="7405" actId="1076"/>
          <ac:picMkLst>
            <pc:docMk/>
            <pc:sldMk cId="2953275149" sldId="307"/>
            <ac:picMk id="11" creationId="{6DA78815-6AD7-446C-BC19-519ABDB8726F}"/>
          </ac:picMkLst>
        </pc:picChg>
      </pc:sldChg>
      <pc:sldChg chg="add del">
        <pc:chgData name="Alistair Macleod" userId="bb681684-d1cc-4ab0-b59c-736848fe3e06" providerId="ADAL" clId="{9B6DE234-6B8A-45B0-B878-2EF0252FB5CC}" dt="2018-05-07T01:54:23.927" v="7673" actId="2696"/>
        <pc:sldMkLst>
          <pc:docMk/>
          <pc:sldMk cId="1408675494" sldId="30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462F72-ECB5-4F12-A467-38C2CFAA4155}"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AU"/>
        </a:p>
      </dgm:t>
    </dgm:pt>
    <dgm:pt modelId="{DA62C37F-9234-4AD3-A9B9-A3DCA562BD7E}">
      <dgm:prSet phldrT="[Text]" custT="1"/>
      <dgm:spPr/>
      <dgm:t>
        <a:bodyPr/>
        <a:lstStyle/>
        <a:p>
          <a:r>
            <a:rPr lang="en-AU" sz="1100"/>
            <a:t>Set</a:t>
          </a:r>
        </a:p>
      </dgm:t>
    </dgm:pt>
    <dgm:pt modelId="{DCB62D6D-8804-4E45-B7CA-7E0BE094C67C}" type="parTrans" cxnId="{A358C6B0-DEB1-4B74-84A7-DDEBBBE12F5B}">
      <dgm:prSet/>
      <dgm:spPr/>
      <dgm:t>
        <a:bodyPr/>
        <a:lstStyle/>
        <a:p>
          <a:endParaRPr lang="en-AU" sz="1100"/>
        </a:p>
      </dgm:t>
    </dgm:pt>
    <dgm:pt modelId="{B70F5BE9-39C2-44B9-B9AC-009DD5AC6AED}" type="sibTrans" cxnId="{A358C6B0-DEB1-4B74-84A7-DDEBBBE12F5B}">
      <dgm:prSet/>
      <dgm:spPr>
        <a:ln>
          <a:noFill/>
        </a:ln>
      </dgm:spPr>
      <dgm:t>
        <a:bodyPr/>
        <a:lstStyle/>
        <a:p>
          <a:endParaRPr lang="en-AU" sz="1100"/>
        </a:p>
      </dgm:t>
    </dgm:pt>
    <dgm:pt modelId="{95E88654-75FF-4A98-8100-FC29AD4A2525}">
      <dgm:prSet phldrT="[Text]" custT="1"/>
      <dgm:spPr/>
      <dgm:t>
        <a:bodyPr/>
        <a:lstStyle/>
        <a:p>
          <a:r>
            <a:rPr lang="en-AU" sz="1100"/>
            <a:t>Do</a:t>
          </a:r>
        </a:p>
      </dgm:t>
    </dgm:pt>
    <dgm:pt modelId="{967430CE-12D8-4404-9CA9-E0A4DF086509}" type="parTrans" cxnId="{534913B9-08AC-46D2-80C2-E23F20377D2B}">
      <dgm:prSet/>
      <dgm:spPr/>
      <dgm:t>
        <a:bodyPr/>
        <a:lstStyle/>
        <a:p>
          <a:endParaRPr lang="en-AU" sz="1100"/>
        </a:p>
      </dgm:t>
    </dgm:pt>
    <dgm:pt modelId="{76E98BCE-EB6E-4061-930E-F3926BC6CB41}" type="sibTrans" cxnId="{534913B9-08AC-46D2-80C2-E23F20377D2B}">
      <dgm:prSet/>
      <dgm:spPr>
        <a:ln>
          <a:noFill/>
        </a:ln>
      </dgm:spPr>
      <dgm:t>
        <a:bodyPr/>
        <a:lstStyle/>
        <a:p>
          <a:endParaRPr lang="en-AU" sz="1100"/>
        </a:p>
      </dgm:t>
    </dgm:pt>
    <dgm:pt modelId="{3C25B166-02B3-42C8-AB59-F9B9E73B06E4}">
      <dgm:prSet phldrT="[Text]" custT="1"/>
      <dgm:spPr/>
      <dgm:t>
        <a:bodyPr/>
        <a:lstStyle/>
        <a:p>
          <a:r>
            <a:rPr lang="en-AU" sz="1100"/>
            <a:t>Reflect</a:t>
          </a:r>
        </a:p>
      </dgm:t>
    </dgm:pt>
    <dgm:pt modelId="{4C7D42D2-6B15-4509-8F9E-AB19083875FC}" type="parTrans" cxnId="{8F8E28D5-FB1A-4447-A089-18D1D2BAE71F}">
      <dgm:prSet/>
      <dgm:spPr/>
      <dgm:t>
        <a:bodyPr/>
        <a:lstStyle/>
        <a:p>
          <a:endParaRPr lang="en-AU" sz="1100"/>
        </a:p>
      </dgm:t>
    </dgm:pt>
    <dgm:pt modelId="{FDCDFB5C-FDD1-49AE-A077-41FDDD6BA2FC}" type="sibTrans" cxnId="{8F8E28D5-FB1A-4447-A089-18D1D2BAE71F}">
      <dgm:prSet/>
      <dgm:spPr>
        <a:ln>
          <a:noFill/>
        </a:ln>
      </dgm:spPr>
      <dgm:t>
        <a:bodyPr/>
        <a:lstStyle/>
        <a:p>
          <a:endParaRPr lang="en-AU" sz="1100"/>
        </a:p>
      </dgm:t>
    </dgm:pt>
    <dgm:pt modelId="{03C5B1BE-9822-45EE-9884-28EF75DF20F9}" type="pres">
      <dgm:prSet presAssocID="{4A462F72-ECB5-4F12-A467-38C2CFAA4155}" presName="cycle" presStyleCnt="0">
        <dgm:presLayoutVars>
          <dgm:dir/>
          <dgm:resizeHandles val="exact"/>
        </dgm:presLayoutVars>
      </dgm:prSet>
      <dgm:spPr/>
      <dgm:t>
        <a:bodyPr/>
        <a:lstStyle/>
        <a:p>
          <a:endParaRPr lang="en-US"/>
        </a:p>
      </dgm:t>
    </dgm:pt>
    <dgm:pt modelId="{1BA7F257-9800-43EB-B045-9C3E5EFD6430}" type="pres">
      <dgm:prSet presAssocID="{DA62C37F-9234-4AD3-A9B9-A3DCA562BD7E}" presName="dummy" presStyleCnt="0"/>
      <dgm:spPr/>
    </dgm:pt>
    <dgm:pt modelId="{5EA7FA95-6DAE-4B08-9984-ADCB15B57E82}" type="pres">
      <dgm:prSet presAssocID="{DA62C37F-9234-4AD3-A9B9-A3DCA562BD7E}" presName="node" presStyleLbl="revTx" presStyleIdx="0" presStyleCnt="3">
        <dgm:presLayoutVars>
          <dgm:bulletEnabled val="1"/>
        </dgm:presLayoutVars>
      </dgm:prSet>
      <dgm:spPr/>
      <dgm:t>
        <a:bodyPr/>
        <a:lstStyle/>
        <a:p>
          <a:endParaRPr lang="en-US"/>
        </a:p>
      </dgm:t>
    </dgm:pt>
    <dgm:pt modelId="{23AB6E0B-FE4E-41CA-94DC-013A3524BD36}" type="pres">
      <dgm:prSet presAssocID="{B70F5BE9-39C2-44B9-B9AC-009DD5AC6AED}" presName="sibTrans" presStyleLbl="node1" presStyleIdx="0" presStyleCnt="3"/>
      <dgm:spPr/>
      <dgm:t>
        <a:bodyPr/>
        <a:lstStyle/>
        <a:p>
          <a:endParaRPr lang="en-US"/>
        </a:p>
      </dgm:t>
    </dgm:pt>
    <dgm:pt modelId="{910112D7-5C65-44AF-AA64-BA30896B0334}" type="pres">
      <dgm:prSet presAssocID="{95E88654-75FF-4A98-8100-FC29AD4A2525}" presName="dummy" presStyleCnt="0"/>
      <dgm:spPr/>
    </dgm:pt>
    <dgm:pt modelId="{96A04A50-D09D-4BCE-AB7E-42666AF161CB}" type="pres">
      <dgm:prSet presAssocID="{95E88654-75FF-4A98-8100-FC29AD4A2525}" presName="node" presStyleLbl="revTx" presStyleIdx="1" presStyleCnt="3">
        <dgm:presLayoutVars>
          <dgm:bulletEnabled val="1"/>
        </dgm:presLayoutVars>
      </dgm:prSet>
      <dgm:spPr/>
      <dgm:t>
        <a:bodyPr/>
        <a:lstStyle/>
        <a:p>
          <a:endParaRPr lang="en-US"/>
        </a:p>
      </dgm:t>
    </dgm:pt>
    <dgm:pt modelId="{2C932222-53D3-41D8-B605-06AC759F07A2}" type="pres">
      <dgm:prSet presAssocID="{76E98BCE-EB6E-4061-930E-F3926BC6CB41}" presName="sibTrans" presStyleLbl="node1" presStyleIdx="1" presStyleCnt="3"/>
      <dgm:spPr/>
      <dgm:t>
        <a:bodyPr/>
        <a:lstStyle/>
        <a:p>
          <a:endParaRPr lang="en-US"/>
        </a:p>
      </dgm:t>
    </dgm:pt>
    <dgm:pt modelId="{6CD2D419-87BA-43D0-9DA4-A443AA252B18}" type="pres">
      <dgm:prSet presAssocID="{3C25B166-02B3-42C8-AB59-F9B9E73B06E4}" presName="dummy" presStyleCnt="0"/>
      <dgm:spPr/>
    </dgm:pt>
    <dgm:pt modelId="{3A28D185-DE02-499D-B348-1F84BB9E3102}" type="pres">
      <dgm:prSet presAssocID="{3C25B166-02B3-42C8-AB59-F9B9E73B06E4}" presName="node" presStyleLbl="revTx" presStyleIdx="2" presStyleCnt="3">
        <dgm:presLayoutVars>
          <dgm:bulletEnabled val="1"/>
        </dgm:presLayoutVars>
      </dgm:prSet>
      <dgm:spPr/>
      <dgm:t>
        <a:bodyPr/>
        <a:lstStyle/>
        <a:p>
          <a:endParaRPr lang="en-US"/>
        </a:p>
      </dgm:t>
    </dgm:pt>
    <dgm:pt modelId="{72042375-A833-4FD3-B864-3F97F77B5EE6}" type="pres">
      <dgm:prSet presAssocID="{FDCDFB5C-FDD1-49AE-A077-41FDDD6BA2FC}" presName="sibTrans" presStyleLbl="node1" presStyleIdx="2" presStyleCnt="3"/>
      <dgm:spPr/>
      <dgm:t>
        <a:bodyPr/>
        <a:lstStyle/>
        <a:p>
          <a:endParaRPr lang="en-US"/>
        </a:p>
      </dgm:t>
    </dgm:pt>
  </dgm:ptLst>
  <dgm:cxnLst>
    <dgm:cxn modelId="{72951EF8-15A6-4623-B17E-3E043090AE16}" type="presOf" srcId="{95E88654-75FF-4A98-8100-FC29AD4A2525}" destId="{96A04A50-D09D-4BCE-AB7E-42666AF161CB}" srcOrd="0" destOrd="0" presId="urn:microsoft.com/office/officeart/2005/8/layout/cycle1"/>
    <dgm:cxn modelId="{5F9BC7FC-9CB6-4ACF-9778-30417841C0FA}" type="presOf" srcId="{B70F5BE9-39C2-44B9-B9AC-009DD5AC6AED}" destId="{23AB6E0B-FE4E-41CA-94DC-013A3524BD36}" srcOrd="0" destOrd="0" presId="urn:microsoft.com/office/officeart/2005/8/layout/cycle1"/>
    <dgm:cxn modelId="{E611F6AE-44AE-462B-91FD-A25FAE9F561D}" type="presOf" srcId="{3C25B166-02B3-42C8-AB59-F9B9E73B06E4}" destId="{3A28D185-DE02-499D-B348-1F84BB9E3102}" srcOrd="0" destOrd="0" presId="urn:microsoft.com/office/officeart/2005/8/layout/cycle1"/>
    <dgm:cxn modelId="{8F8E28D5-FB1A-4447-A089-18D1D2BAE71F}" srcId="{4A462F72-ECB5-4F12-A467-38C2CFAA4155}" destId="{3C25B166-02B3-42C8-AB59-F9B9E73B06E4}" srcOrd="2" destOrd="0" parTransId="{4C7D42D2-6B15-4509-8F9E-AB19083875FC}" sibTransId="{FDCDFB5C-FDD1-49AE-A077-41FDDD6BA2FC}"/>
    <dgm:cxn modelId="{A358C6B0-DEB1-4B74-84A7-DDEBBBE12F5B}" srcId="{4A462F72-ECB5-4F12-A467-38C2CFAA4155}" destId="{DA62C37F-9234-4AD3-A9B9-A3DCA562BD7E}" srcOrd="0" destOrd="0" parTransId="{DCB62D6D-8804-4E45-B7CA-7E0BE094C67C}" sibTransId="{B70F5BE9-39C2-44B9-B9AC-009DD5AC6AED}"/>
    <dgm:cxn modelId="{504915FB-484D-48BA-848A-ECB97DF5870C}" type="presOf" srcId="{FDCDFB5C-FDD1-49AE-A077-41FDDD6BA2FC}" destId="{72042375-A833-4FD3-B864-3F97F77B5EE6}" srcOrd="0" destOrd="0" presId="urn:microsoft.com/office/officeart/2005/8/layout/cycle1"/>
    <dgm:cxn modelId="{534913B9-08AC-46D2-80C2-E23F20377D2B}" srcId="{4A462F72-ECB5-4F12-A467-38C2CFAA4155}" destId="{95E88654-75FF-4A98-8100-FC29AD4A2525}" srcOrd="1" destOrd="0" parTransId="{967430CE-12D8-4404-9CA9-E0A4DF086509}" sibTransId="{76E98BCE-EB6E-4061-930E-F3926BC6CB41}"/>
    <dgm:cxn modelId="{88071541-9E2C-4260-9333-DB70D7C69E73}" type="presOf" srcId="{4A462F72-ECB5-4F12-A467-38C2CFAA4155}" destId="{03C5B1BE-9822-45EE-9884-28EF75DF20F9}" srcOrd="0" destOrd="0" presId="urn:microsoft.com/office/officeart/2005/8/layout/cycle1"/>
    <dgm:cxn modelId="{DAFDB741-D1D6-4772-89F4-41EF98B4913D}" type="presOf" srcId="{DA62C37F-9234-4AD3-A9B9-A3DCA562BD7E}" destId="{5EA7FA95-6DAE-4B08-9984-ADCB15B57E82}" srcOrd="0" destOrd="0" presId="urn:microsoft.com/office/officeart/2005/8/layout/cycle1"/>
    <dgm:cxn modelId="{22E11667-4615-467F-A317-BB33E2F532A9}" type="presOf" srcId="{76E98BCE-EB6E-4061-930E-F3926BC6CB41}" destId="{2C932222-53D3-41D8-B605-06AC759F07A2}" srcOrd="0" destOrd="0" presId="urn:microsoft.com/office/officeart/2005/8/layout/cycle1"/>
    <dgm:cxn modelId="{A97737E9-7112-4BFB-894D-D2AE946A7D55}" type="presParOf" srcId="{03C5B1BE-9822-45EE-9884-28EF75DF20F9}" destId="{1BA7F257-9800-43EB-B045-9C3E5EFD6430}" srcOrd="0" destOrd="0" presId="urn:microsoft.com/office/officeart/2005/8/layout/cycle1"/>
    <dgm:cxn modelId="{257679BA-4F1C-48C9-AFEE-FBF12A36DEF4}" type="presParOf" srcId="{03C5B1BE-9822-45EE-9884-28EF75DF20F9}" destId="{5EA7FA95-6DAE-4B08-9984-ADCB15B57E82}" srcOrd="1" destOrd="0" presId="urn:microsoft.com/office/officeart/2005/8/layout/cycle1"/>
    <dgm:cxn modelId="{27FC02C9-BE3A-4AC7-BD18-34D114B21673}" type="presParOf" srcId="{03C5B1BE-9822-45EE-9884-28EF75DF20F9}" destId="{23AB6E0B-FE4E-41CA-94DC-013A3524BD36}" srcOrd="2" destOrd="0" presId="urn:microsoft.com/office/officeart/2005/8/layout/cycle1"/>
    <dgm:cxn modelId="{43AF2C51-2FEF-4895-9902-6551599A364F}" type="presParOf" srcId="{03C5B1BE-9822-45EE-9884-28EF75DF20F9}" destId="{910112D7-5C65-44AF-AA64-BA30896B0334}" srcOrd="3" destOrd="0" presId="urn:microsoft.com/office/officeart/2005/8/layout/cycle1"/>
    <dgm:cxn modelId="{38022EEA-264C-437D-8D66-9AAAB2467169}" type="presParOf" srcId="{03C5B1BE-9822-45EE-9884-28EF75DF20F9}" destId="{96A04A50-D09D-4BCE-AB7E-42666AF161CB}" srcOrd="4" destOrd="0" presId="urn:microsoft.com/office/officeart/2005/8/layout/cycle1"/>
    <dgm:cxn modelId="{432A694D-501A-4646-9FC2-6AA9365B27B6}" type="presParOf" srcId="{03C5B1BE-9822-45EE-9884-28EF75DF20F9}" destId="{2C932222-53D3-41D8-B605-06AC759F07A2}" srcOrd="5" destOrd="0" presId="urn:microsoft.com/office/officeart/2005/8/layout/cycle1"/>
    <dgm:cxn modelId="{7B803B7A-8AEF-4350-A416-7F0434E3F27A}" type="presParOf" srcId="{03C5B1BE-9822-45EE-9884-28EF75DF20F9}" destId="{6CD2D419-87BA-43D0-9DA4-A443AA252B18}" srcOrd="6" destOrd="0" presId="urn:microsoft.com/office/officeart/2005/8/layout/cycle1"/>
    <dgm:cxn modelId="{3D0F6429-9823-42C6-9E60-B6C79202D95C}" type="presParOf" srcId="{03C5B1BE-9822-45EE-9884-28EF75DF20F9}" destId="{3A28D185-DE02-499D-B348-1F84BB9E3102}" srcOrd="7" destOrd="0" presId="urn:microsoft.com/office/officeart/2005/8/layout/cycle1"/>
    <dgm:cxn modelId="{3A9339E4-85F8-4B05-9888-D7DE4853CD4A}" type="presParOf" srcId="{03C5B1BE-9822-45EE-9884-28EF75DF20F9}" destId="{72042375-A833-4FD3-B864-3F97F77B5EE6}"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A7FA95-6DAE-4B08-9984-ADCB15B57E82}">
      <dsp:nvSpPr>
        <dsp:cNvPr id="0" name=""/>
        <dsp:cNvSpPr/>
      </dsp:nvSpPr>
      <dsp:spPr>
        <a:xfrm>
          <a:off x="1090943" y="101530"/>
          <a:ext cx="517701" cy="517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a:t>Set</a:t>
          </a:r>
        </a:p>
      </dsp:txBody>
      <dsp:txXfrm>
        <a:off x="1090943" y="101530"/>
        <a:ext cx="517701" cy="517701"/>
      </dsp:txXfrm>
    </dsp:sp>
    <dsp:sp modelId="{23AB6E0B-FE4E-41CA-94DC-013A3524BD36}">
      <dsp:nvSpPr>
        <dsp:cNvPr id="0" name=""/>
        <dsp:cNvSpPr/>
      </dsp:nvSpPr>
      <dsp:spPr>
        <a:xfrm>
          <a:off x="301447" y="-582"/>
          <a:ext cx="1225126" cy="1225126"/>
        </a:xfrm>
        <a:prstGeom prst="circularArrow">
          <a:avLst>
            <a:gd name="adj1" fmla="val 8240"/>
            <a:gd name="adj2" fmla="val 575406"/>
            <a:gd name="adj3" fmla="val 2967111"/>
            <a:gd name="adj4" fmla="val 49541"/>
            <a:gd name="adj5" fmla="val 9613"/>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6A04A50-D09D-4BCE-AB7E-42666AF161CB}">
      <dsp:nvSpPr>
        <dsp:cNvPr id="0" name=""/>
        <dsp:cNvSpPr/>
      </dsp:nvSpPr>
      <dsp:spPr>
        <a:xfrm>
          <a:off x="655160" y="856328"/>
          <a:ext cx="517701" cy="517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a:t>Do</a:t>
          </a:r>
        </a:p>
      </dsp:txBody>
      <dsp:txXfrm>
        <a:off x="655160" y="856328"/>
        <a:ext cx="517701" cy="517701"/>
      </dsp:txXfrm>
    </dsp:sp>
    <dsp:sp modelId="{2C932222-53D3-41D8-B605-06AC759F07A2}">
      <dsp:nvSpPr>
        <dsp:cNvPr id="0" name=""/>
        <dsp:cNvSpPr/>
      </dsp:nvSpPr>
      <dsp:spPr>
        <a:xfrm>
          <a:off x="301447" y="-582"/>
          <a:ext cx="1225126" cy="1225126"/>
        </a:xfrm>
        <a:prstGeom prst="circularArrow">
          <a:avLst>
            <a:gd name="adj1" fmla="val 8240"/>
            <a:gd name="adj2" fmla="val 575406"/>
            <a:gd name="adj3" fmla="val 10175053"/>
            <a:gd name="adj4" fmla="val 7257484"/>
            <a:gd name="adj5" fmla="val 9613"/>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A28D185-DE02-499D-B348-1F84BB9E3102}">
      <dsp:nvSpPr>
        <dsp:cNvPr id="0" name=""/>
        <dsp:cNvSpPr/>
      </dsp:nvSpPr>
      <dsp:spPr>
        <a:xfrm>
          <a:off x="219377" y="101530"/>
          <a:ext cx="517701" cy="517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AU" sz="1100" kern="1200"/>
            <a:t>Reflect</a:t>
          </a:r>
        </a:p>
      </dsp:txBody>
      <dsp:txXfrm>
        <a:off x="219377" y="101530"/>
        <a:ext cx="517701" cy="517701"/>
      </dsp:txXfrm>
    </dsp:sp>
    <dsp:sp modelId="{72042375-A833-4FD3-B864-3F97F77B5EE6}">
      <dsp:nvSpPr>
        <dsp:cNvPr id="0" name=""/>
        <dsp:cNvSpPr/>
      </dsp:nvSpPr>
      <dsp:spPr>
        <a:xfrm>
          <a:off x="301447" y="-582"/>
          <a:ext cx="1225126" cy="1225126"/>
        </a:xfrm>
        <a:prstGeom prst="circularArrow">
          <a:avLst>
            <a:gd name="adj1" fmla="val 8240"/>
            <a:gd name="adj2" fmla="val 575406"/>
            <a:gd name="adj3" fmla="val 16859762"/>
            <a:gd name="adj4" fmla="val 14964833"/>
            <a:gd name="adj5" fmla="val 9613"/>
          </a:avLst>
        </a:prstGeom>
        <a:solidFill>
          <a:schemeClr val="accent1">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7200"/>
          </a:xfrm>
          <a:prstGeom prst="rect">
            <a:avLst/>
          </a:prstGeom>
        </p:spPr>
        <p:txBody>
          <a:bodyPr vert="horz" lIns="72000" tIns="72000" rIns="72000" bIns="72000" rtlCol="0" anchor="t" anchorCtr="0"/>
          <a:lstStyle/>
          <a:p>
            <a:endParaRPr lang="en-AU" sz="1000" dirty="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72000" tIns="72000" rIns="72000" bIns="72000" rtlCol="0"/>
          <a:lstStyle>
            <a:lvl1pPr algn="r">
              <a:defRPr sz="1200"/>
            </a:lvl1pPr>
          </a:lstStyle>
          <a:p>
            <a:fld id="{4E50C307-5AD1-4F8C-91A0-1FC7219EFB34}" type="datetimeFigureOut">
              <a:rPr lang="en-AU" sz="1000" smtClean="0">
                <a:cs typeface="Arial" pitchFamily="34" charset="0"/>
              </a:rPr>
              <a:t>16/05/2018</a:t>
            </a:fld>
            <a:endParaRPr lang="en-AU" sz="1000" dirty="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72000" tIns="72000" rIns="72000" bIns="72000" rtlCol="0" anchor="b"/>
          <a:lstStyle>
            <a:lvl1pPr algn="l">
              <a:defRPr sz="1200"/>
            </a:lvl1pPr>
          </a:lstStyle>
          <a:p>
            <a:endParaRPr lang="en-AU" sz="1000" dirty="0">
              <a:cs typeface="Arial" pitchFamily="34" charset="0"/>
            </a:endParaRPr>
          </a:p>
        </p:txBody>
      </p:sp>
      <p:sp>
        <p:nvSpPr>
          <p:cNvPr id="5" name="Slide Number Placeholder 4"/>
          <p:cNvSpPr>
            <a:spLocks noGrp="1"/>
          </p:cNvSpPr>
          <p:nvPr>
            <p:ph type="sldNum" sz="quarter" idx="3"/>
          </p:nvPr>
        </p:nvSpPr>
        <p:spPr>
          <a:xfrm>
            <a:off x="5769261" y="8685213"/>
            <a:ext cx="1087153" cy="457200"/>
          </a:xfrm>
          <a:prstGeom prst="rect">
            <a:avLst/>
          </a:prstGeom>
        </p:spPr>
        <p:txBody>
          <a:bodyPr vert="horz" lIns="0" tIns="36000" rIns="91440" bIns="36000" rtlCol="0" anchor="b"/>
          <a:lstStyle>
            <a:lvl1pPr algn="r">
              <a:defRPr sz="1200"/>
            </a:lvl1pPr>
          </a:lstStyle>
          <a:p>
            <a:fld id="{AF84CFB5-B6E9-4915-957C-05CFA717E28F}" type="slidenum">
              <a:rPr lang="en-AU" sz="1000" smtClean="0">
                <a:cs typeface="Arial" pitchFamily="34" charset="0"/>
              </a:rPr>
              <a:t>‹#›</a:t>
            </a:fld>
            <a:endParaRPr lang="en-AU" sz="1000" dirty="0">
              <a:cs typeface="Arial" pitchFamily="34" charset="0"/>
            </a:endParaRPr>
          </a:p>
        </p:txBody>
      </p:sp>
    </p:spTree>
    <p:extLst>
      <p:ext uri="{BB962C8B-B14F-4D97-AF65-F5344CB8AC3E}">
        <p14:creationId xmlns:p14="http://schemas.microsoft.com/office/powerpoint/2010/main" val="2668290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6200" y="76200"/>
            <a:ext cx="5017985" cy="381000"/>
          </a:xfrm>
          <a:prstGeom prst="rect">
            <a:avLst/>
          </a:prstGeom>
        </p:spPr>
        <p:txBody>
          <a:bodyPr vert="horz" lIns="0" tIns="0" rIns="0" bIns="0" rtlCol="0"/>
          <a:lstStyle>
            <a:lvl1pPr algn="l">
              <a:defRPr sz="1200">
                <a:latin typeface="+mn-lt"/>
              </a:defRPr>
            </a:lvl1pPr>
          </a:lstStyle>
          <a:p>
            <a:endParaRPr lang="en-AU" dirty="0"/>
          </a:p>
        </p:txBody>
      </p:sp>
      <p:sp>
        <p:nvSpPr>
          <p:cNvPr id="3" name="Date Placeholder 2"/>
          <p:cNvSpPr>
            <a:spLocks noGrp="1"/>
          </p:cNvSpPr>
          <p:nvPr>
            <p:ph type="dt" idx="1"/>
          </p:nvPr>
        </p:nvSpPr>
        <p:spPr>
          <a:xfrm>
            <a:off x="5398770" y="64770"/>
            <a:ext cx="1417320" cy="381000"/>
          </a:xfrm>
          <a:prstGeom prst="rect">
            <a:avLst/>
          </a:prstGeom>
        </p:spPr>
        <p:txBody>
          <a:bodyPr vert="horz" lIns="0" tIns="0" rIns="0" bIns="0" rtlCol="0"/>
          <a:lstStyle>
            <a:lvl1pPr algn="r">
              <a:defRPr sz="1200">
                <a:latin typeface="+mn-lt"/>
              </a:defRPr>
            </a:lvl1pPr>
          </a:lstStyle>
          <a:p>
            <a:fld id="{9BB1C32A-CF46-409D-8B8D-587A7E3A4DCC}" type="datetimeFigureOut">
              <a:rPr lang="en-AU" smtClean="0"/>
              <a:pPr/>
              <a:t>16/05/2018</a:t>
            </a:fld>
            <a:endParaRPr lang="en-AU" dirty="0"/>
          </a:p>
        </p:txBody>
      </p:sp>
      <p:sp>
        <p:nvSpPr>
          <p:cNvPr id="4" name="Slide Image Placeholder 3"/>
          <p:cNvSpPr>
            <a:spLocks noGrp="1" noRot="1" noChangeAspect="1"/>
          </p:cNvSpPr>
          <p:nvPr>
            <p:ph type="sldImg" idx="2"/>
          </p:nvPr>
        </p:nvSpPr>
        <p:spPr>
          <a:xfrm>
            <a:off x="671513" y="542925"/>
            <a:ext cx="5507037" cy="4130675"/>
          </a:xfrm>
          <a:prstGeom prst="rect">
            <a:avLst/>
          </a:prstGeom>
          <a:noFill/>
          <a:ln w="3175">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2264" y="4977044"/>
            <a:ext cx="5505891" cy="3481155"/>
          </a:xfrm>
          <a:prstGeom prst="rect">
            <a:avLst/>
          </a:prstGeom>
        </p:spPr>
        <p:txBody>
          <a:bodyPr vert="horz" lIns="0" tIns="0" rIns="0" bIns="0" rtlCol="0">
            <a:normAutofit/>
          </a:bodyPr>
          <a:lstStyle/>
          <a:p>
            <a:pPr lvl="0"/>
            <a:r>
              <a:rPr lang="en-AU" noProof="0" dirty="0"/>
              <a:t>Click to edit Master text styles</a:t>
            </a:r>
          </a:p>
          <a:p>
            <a:pPr marL="0" lvl="1"/>
            <a:r>
              <a:rPr lang="en-AU" noProof="0" dirty="0"/>
              <a:t>Second level</a:t>
            </a:r>
          </a:p>
          <a:p>
            <a:pPr marL="144000" lvl="2" indent="-144000">
              <a:buFont typeface="Arial" pitchFamily="34" charset="0"/>
              <a:buChar char="•"/>
            </a:pPr>
            <a:r>
              <a:rPr lang="en-AU" noProof="0" dirty="0"/>
              <a:t>Third level</a:t>
            </a:r>
          </a:p>
          <a:p>
            <a:pPr marL="288000" lvl="3" indent="-144000">
              <a:buFont typeface="Arial" pitchFamily="34" charset="0"/>
              <a:buChar char="•"/>
            </a:pPr>
            <a:r>
              <a:rPr lang="en-AU" noProof="0" dirty="0"/>
              <a:t>Fourth level</a:t>
            </a:r>
          </a:p>
        </p:txBody>
      </p:sp>
      <p:sp>
        <p:nvSpPr>
          <p:cNvPr id="6" name="Footer Placeholder 5"/>
          <p:cNvSpPr>
            <a:spLocks noGrp="1"/>
          </p:cNvSpPr>
          <p:nvPr>
            <p:ph type="ftr" sz="quarter" idx="4"/>
          </p:nvPr>
        </p:nvSpPr>
        <p:spPr>
          <a:xfrm>
            <a:off x="76200" y="8685213"/>
            <a:ext cx="4800600" cy="360000"/>
          </a:xfrm>
          <a:prstGeom prst="rect">
            <a:avLst/>
          </a:prstGeom>
        </p:spPr>
        <p:txBody>
          <a:bodyPr vert="horz" lIns="91440" tIns="45720" rIns="91440" bIns="45720" rtlCol="0" anchor="b"/>
          <a:lstStyle>
            <a:lvl1pPr algn="l">
              <a:defRPr sz="1200">
                <a:latin typeface="+mn-lt"/>
                <a:cs typeface="Arial" pitchFamily="34" charset="0"/>
              </a:defRPr>
            </a:lvl1pPr>
          </a:lstStyle>
          <a:p>
            <a:endParaRPr lang="en-AU" dirty="0"/>
          </a:p>
        </p:txBody>
      </p:sp>
      <p:sp>
        <p:nvSpPr>
          <p:cNvPr id="7" name="Slide Number Placeholder 6"/>
          <p:cNvSpPr>
            <a:spLocks noGrp="1"/>
          </p:cNvSpPr>
          <p:nvPr>
            <p:ph type="sldNum" sz="quarter" idx="5"/>
          </p:nvPr>
        </p:nvSpPr>
        <p:spPr>
          <a:xfrm>
            <a:off x="5855969" y="8685213"/>
            <a:ext cx="989013" cy="360000"/>
          </a:xfrm>
          <a:prstGeom prst="rect">
            <a:avLst/>
          </a:prstGeom>
        </p:spPr>
        <p:txBody>
          <a:bodyPr vert="horz" lIns="91440" tIns="45720" rIns="91440" bIns="45720" rtlCol="0" anchor="b"/>
          <a:lstStyle>
            <a:lvl1pPr algn="r">
              <a:defRPr sz="1200">
                <a:latin typeface="+mn-lt"/>
              </a:defRPr>
            </a:lvl1pPr>
          </a:lstStyle>
          <a:p>
            <a:fld id="{D5A593CC-2149-4E6C-BC3C-0044C280ECB2}" type="slidenum">
              <a:rPr lang="en-AU" smtClean="0"/>
              <a:pPr/>
              <a:t>‹#›</a:t>
            </a:fld>
            <a:endParaRPr lang="en-AU"/>
          </a:p>
        </p:txBody>
      </p:sp>
    </p:spTree>
    <p:extLst>
      <p:ext uri="{BB962C8B-B14F-4D97-AF65-F5344CB8AC3E}">
        <p14:creationId xmlns:p14="http://schemas.microsoft.com/office/powerpoint/2010/main" val="3772576877"/>
      </p:ext>
    </p:extLst>
  </p:cSld>
  <p:clrMap bg1="lt1" tx1="dk1" bg2="lt2" tx2="dk2" accent1="accent1" accent2="accent2" accent3="accent3" accent4="accent4" accent5="accent5" accent6="accent6" hlink="hlink" folHlink="folHlink"/>
  <p:notesStyle>
    <a:lvl1pPr marL="0" algn="l" defTabSz="914447" rtl="0" eaLnBrk="1" latinLnBrk="0" hangingPunct="1">
      <a:defRPr lang="en-US" sz="1200" b="1" kern="1200" dirty="0" smtClean="0">
        <a:solidFill>
          <a:schemeClr val="tx1"/>
        </a:solidFill>
        <a:latin typeface="+mn-lt"/>
        <a:ea typeface="+mn-ea"/>
        <a:cs typeface="Arial" pitchFamily="34" charset="0"/>
      </a:defRPr>
    </a:lvl1pPr>
    <a:lvl2pPr marL="457224" algn="l" defTabSz="914447" rtl="0" eaLnBrk="1" latinLnBrk="0" hangingPunct="1">
      <a:defRPr lang="en-US" sz="1200" kern="1200" dirty="0" smtClean="0">
        <a:solidFill>
          <a:schemeClr val="tx1"/>
        </a:solidFill>
        <a:latin typeface="Arial" pitchFamily="34" charset="0"/>
        <a:ea typeface="+mn-ea"/>
        <a:cs typeface="Arial" pitchFamily="34" charset="0"/>
      </a:defRPr>
    </a:lvl2pPr>
    <a:lvl3pPr marL="914447" algn="l" defTabSz="914447" rtl="0" eaLnBrk="1" latinLnBrk="0" hangingPunct="1">
      <a:defRPr lang="en-US" sz="1200" kern="1200" dirty="0" smtClean="0">
        <a:solidFill>
          <a:schemeClr val="tx1"/>
        </a:solidFill>
        <a:latin typeface="Arial" pitchFamily="34" charset="0"/>
        <a:ea typeface="+mn-ea"/>
        <a:cs typeface="Arial" pitchFamily="34" charset="0"/>
      </a:defRPr>
    </a:lvl3pPr>
    <a:lvl4pPr marL="1371671" algn="l" defTabSz="914447" rtl="0" eaLnBrk="1" latinLnBrk="0" hangingPunct="1">
      <a:defRPr lang="en-US" sz="1200" kern="1200" dirty="0" smtClean="0">
        <a:solidFill>
          <a:schemeClr val="tx1"/>
        </a:solidFill>
        <a:latin typeface="Arial" pitchFamily="34" charset="0"/>
        <a:ea typeface="+mn-ea"/>
        <a:cs typeface="Arial" pitchFamily="34" charset="0"/>
      </a:defRPr>
    </a:lvl4pPr>
    <a:lvl5pPr marL="1828894" algn="l" defTabSz="914447" rtl="0" eaLnBrk="1" latinLnBrk="0" hangingPunct="1">
      <a:defRPr lang="en-AU" sz="1200" kern="1200" baseline="0" dirty="0">
        <a:solidFill>
          <a:schemeClr val="tx1"/>
        </a:solidFill>
        <a:latin typeface="Arial" pitchFamily="34" charset="0"/>
        <a:ea typeface="+mn-ea"/>
        <a:cs typeface="Arial" pitchFamily="34" charset="0"/>
      </a:defRPr>
    </a:lvl5pPr>
    <a:lvl6pPr marL="2286118" algn="l" defTabSz="914447" rtl="0" eaLnBrk="1" latinLnBrk="0" hangingPunct="1">
      <a:defRPr sz="1200" kern="1200">
        <a:solidFill>
          <a:schemeClr val="tx1"/>
        </a:solidFill>
        <a:latin typeface="+mn-lt"/>
        <a:ea typeface="+mn-ea"/>
        <a:cs typeface="+mn-cs"/>
      </a:defRPr>
    </a:lvl6pPr>
    <a:lvl7pPr marL="2743342" algn="l" defTabSz="914447" rtl="0" eaLnBrk="1" latinLnBrk="0" hangingPunct="1">
      <a:defRPr sz="1200" kern="1200">
        <a:solidFill>
          <a:schemeClr val="tx1"/>
        </a:solidFill>
        <a:latin typeface="+mn-lt"/>
        <a:ea typeface="+mn-ea"/>
        <a:cs typeface="+mn-cs"/>
      </a:defRPr>
    </a:lvl7pPr>
    <a:lvl8pPr marL="3200565" algn="l" defTabSz="914447" rtl="0" eaLnBrk="1" latinLnBrk="0" hangingPunct="1">
      <a:defRPr sz="1200" kern="1200">
        <a:solidFill>
          <a:schemeClr val="tx1"/>
        </a:solidFill>
        <a:latin typeface="+mn-lt"/>
        <a:ea typeface="+mn-ea"/>
        <a:cs typeface="+mn-cs"/>
      </a:defRPr>
    </a:lvl8pPr>
    <a:lvl9pPr marL="3657789" algn="l" defTabSz="9144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a:t>
            </a:fld>
            <a:endParaRPr lang="en-AU"/>
          </a:p>
        </p:txBody>
      </p:sp>
    </p:spTree>
    <p:extLst>
      <p:ext uri="{BB962C8B-B14F-4D97-AF65-F5344CB8AC3E}">
        <p14:creationId xmlns:p14="http://schemas.microsoft.com/office/powerpoint/2010/main" val="310600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10</a:t>
            </a:fld>
            <a:endParaRPr lang="en-AU"/>
          </a:p>
        </p:txBody>
      </p:sp>
    </p:spTree>
    <p:extLst>
      <p:ext uri="{BB962C8B-B14F-4D97-AF65-F5344CB8AC3E}">
        <p14:creationId xmlns:p14="http://schemas.microsoft.com/office/powerpoint/2010/main" val="11480957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spcBef>
                <a:spcPts val="300"/>
              </a:spcBef>
              <a:spcAft>
                <a:spcPts val="300"/>
              </a:spcAft>
              <a:buFont typeface="Arial" panose="020B0604020202020204" pitchFamily="34" charset="0"/>
              <a:buChar char="•"/>
            </a:pPr>
            <a:endParaRPr lang="en-US" sz="1200"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11</a:t>
            </a:fld>
            <a:endParaRPr lang="en-AU"/>
          </a:p>
        </p:txBody>
      </p:sp>
    </p:spTree>
    <p:extLst>
      <p:ext uri="{BB962C8B-B14F-4D97-AF65-F5344CB8AC3E}">
        <p14:creationId xmlns:p14="http://schemas.microsoft.com/office/powerpoint/2010/main" val="2981893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12</a:t>
            </a:fld>
            <a:endParaRPr lang="en-AU"/>
          </a:p>
        </p:txBody>
      </p:sp>
    </p:spTree>
    <p:extLst>
      <p:ext uri="{BB962C8B-B14F-4D97-AF65-F5344CB8AC3E}">
        <p14:creationId xmlns:p14="http://schemas.microsoft.com/office/powerpoint/2010/main" val="3836106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4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dirty="0">
              <a:solidFill>
                <a:srgbClr val="002A3A"/>
              </a:solidFill>
              <a:latin typeface="Arial" panose="020B0604020202020204" pitchFamily="34" charset="0"/>
              <a:cs typeface="Arial"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13</a:t>
            </a:fld>
            <a:endParaRPr lang="en-AU"/>
          </a:p>
        </p:txBody>
      </p:sp>
    </p:spTree>
    <p:extLst>
      <p:ext uri="{BB962C8B-B14F-4D97-AF65-F5344CB8AC3E}">
        <p14:creationId xmlns:p14="http://schemas.microsoft.com/office/powerpoint/2010/main" val="372738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sz="1200" b="0" kern="1200" dirty="0">
              <a:solidFill>
                <a:schemeClr val="tx1"/>
              </a:solidFill>
              <a:effectLst/>
              <a:latin typeface="Arial" pitchFamily="34" charset="0"/>
              <a:ea typeface="+mn-ea"/>
              <a:cs typeface="Arial"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14</a:t>
            </a:fld>
            <a:endParaRPr lang="en-AU"/>
          </a:p>
        </p:txBody>
      </p:sp>
    </p:spTree>
    <p:extLst>
      <p:ext uri="{BB962C8B-B14F-4D97-AF65-F5344CB8AC3E}">
        <p14:creationId xmlns:p14="http://schemas.microsoft.com/office/powerpoint/2010/main" val="5767035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15</a:t>
            </a:fld>
            <a:endParaRPr lang="en-AU"/>
          </a:p>
        </p:txBody>
      </p:sp>
    </p:spTree>
    <p:extLst>
      <p:ext uri="{BB962C8B-B14F-4D97-AF65-F5344CB8AC3E}">
        <p14:creationId xmlns:p14="http://schemas.microsoft.com/office/powerpoint/2010/main" val="1577143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16</a:t>
            </a:fld>
            <a:endParaRPr lang="en-AU"/>
          </a:p>
        </p:txBody>
      </p:sp>
    </p:spTree>
    <p:extLst>
      <p:ext uri="{BB962C8B-B14F-4D97-AF65-F5344CB8AC3E}">
        <p14:creationId xmlns:p14="http://schemas.microsoft.com/office/powerpoint/2010/main" val="2585018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marR="0" lvl="0" indent="-171450" algn="l" defTabSz="91444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17</a:t>
            </a:fld>
            <a:endParaRPr lang="en-AU"/>
          </a:p>
        </p:txBody>
      </p:sp>
    </p:spTree>
    <p:extLst>
      <p:ext uri="{BB962C8B-B14F-4D97-AF65-F5344CB8AC3E}">
        <p14:creationId xmlns:p14="http://schemas.microsoft.com/office/powerpoint/2010/main" val="1977248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sz="1200" b="0" kern="1200" dirty="0">
              <a:solidFill>
                <a:schemeClr val="tx1"/>
              </a:solidFill>
              <a:effectLst/>
              <a:latin typeface="+mn-lt"/>
              <a:ea typeface="+mn-ea"/>
              <a:cs typeface="Arial"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18</a:t>
            </a:fld>
            <a:endParaRPr lang="en-AU"/>
          </a:p>
        </p:txBody>
      </p:sp>
    </p:spTree>
    <p:extLst>
      <p:ext uri="{BB962C8B-B14F-4D97-AF65-F5344CB8AC3E}">
        <p14:creationId xmlns:p14="http://schemas.microsoft.com/office/powerpoint/2010/main" val="211125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19</a:t>
            </a:fld>
            <a:endParaRPr lang="en-AU"/>
          </a:p>
        </p:txBody>
      </p:sp>
    </p:spTree>
    <p:extLst>
      <p:ext uri="{BB962C8B-B14F-4D97-AF65-F5344CB8AC3E}">
        <p14:creationId xmlns:p14="http://schemas.microsoft.com/office/powerpoint/2010/main" val="161733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a:t>
            </a:fld>
            <a:endParaRPr lang="en-AU"/>
          </a:p>
        </p:txBody>
      </p:sp>
    </p:spTree>
    <p:extLst>
      <p:ext uri="{BB962C8B-B14F-4D97-AF65-F5344CB8AC3E}">
        <p14:creationId xmlns:p14="http://schemas.microsoft.com/office/powerpoint/2010/main" val="19132794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47"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sz="1200" b="0" kern="1200" dirty="0">
              <a:solidFill>
                <a:schemeClr val="tx1"/>
              </a:solidFill>
              <a:effectLst/>
              <a:latin typeface="+mn-lt"/>
              <a:ea typeface="+mn-ea"/>
              <a:cs typeface="Arial"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20</a:t>
            </a:fld>
            <a:endParaRPr lang="en-AU"/>
          </a:p>
        </p:txBody>
      </p:sp>
    </p:spTree>
    <p:extLst>
      <p:ext uri="{BB962C8B-B14F-4D97-AF65-F5344CB8AC3E}">
        <p14:creationId xmlns:p14="http://schemas.microsoft.com/office/powerpoint/2010/main" val="111091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21</a:t>
            </a:fld>
            <a:endParaRPr lang="en-AU"/>
          </a:p>
        </p:txBody>
      </p:sp>
    </p:spTree>
    <p:extLst>
      <p:ext uri="{BB962C8B-B14F-4D97-AF65-F5344CB8AC3E}">
        <p14:creationId xmlns:p14="http://schemas.microsoft.com/office/powerpoint/2010/main" val="25224873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AU" sz="1200" b="0" kern="1200" dirty="0">
              <a:solidFill>
                <a:schemeClr val="tx1"/>
              </a:solidFill>
              <a:effectLst/>
              <a:latin typeface="+mn-lt"/>
              <a:ea typeface="+mn-ea"/>
              <a:cs typeface="Arial"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22</a:t>
            </a:fld>
            <a:endParaRPr lang="en-AU"/>
          </a:p>
        </p:txBody>
      </p:sp>
    </p:spTree>
    <p:extLst>
      <p:ext uri="{BB962C8B-B14F-4D97-AF65-F5344CB8AC3E}">
        <p14:creationId xmlns:p14="http://schemas.microsoft.com/office/powerpoint/2010/main" val="40330283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23</a:t>
            </a:fld>
            <a:endParaRPr lang="en-AU"/>
          </a:p>
        </p:txBody>
      </p:sp>
    </p:spTree>
    <p:extLst>
      <p:ext uri="{BB962C8B-B14F-4D97-AF65-F5344CB8AC3E}">
        <p14:creationId xmlns:p14="http://schemas.microsoft.com/office/powerpoint/2010/main" val="33380334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24</a:t>
            </a:fld>
            <a:endParaRPr lang="en-AU"/>
          </a:p>
        </p:txBody>
      </p:sp>
    </p:spTree>
    <p:extLst>
      <p:ext uri="{BB962C8B-B14F-4D97-AF65-F5344CB8AC3E}">
        <p14:creationId xmlns:p14="http://schemas.microsoft.com/office/powerpoint/2010/main" val="19777133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b="0"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25</a:t>
            </a:fld>
            <a:endParaRPr lang="en-AU"/>
          </a:p>
        </p:txBody>
      </p:sp>
    </p:spTree>
    <p:extLst>
      <p:ext uri="{BB962C8B-B14F-4D97-AF65-F5344CB8AC3E}">
        <p14:creationId xmlns:p14="http://schemas.microsoft.com/office/powerpoint/2010/main" val="34195849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26</a:t>
            </a:fld>
            <a:endParaRPr lang="en-AU"/>
          </a:p>
        </p:txBody>
      </p:sp>
    </p:spTree>
    <p:extLst>
      <p:ext uri="{BB962C8B-B14F-4D97-AF65-F5344CB8AC3E}">
        <p14:creationId xmlns:p14="http://schemas.microsoft.com/office/powerpoint/2010/main" val="36220534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27</a:t>
            </a:fld>
            <a:endParaRPr lang="en-AU"/>
          </a:p>
        </p:txBody>
      </p:sp>
    </p:spTree>
    <p:extLst>
      <p:ext uri="{BB962C8B-B14F-4D97-AF65-F5344CB8AC3E}">
        <p14:creationId xmlns:p14="http://schemas.microsoft.com/office/powerpoint/2010/main" val="831448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3</a:t>
            </a:fld>
            <a:endParaRPr lang="en-AU"/>
          </a:p>
        </p:txBody>
      </p:sp>
    </p:spTree>
    <p:extLst>
      <p:ext uri="{BB962C8B-B14F-4D97-AF65-F5344CB8AC3E}">
        <p14:creationId xmlns:p14="http://schemas.microsoft.com/office/powerpoint/2010/main" val="3029609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4</a:t>
            </a:fld>
            <a:endParaRPr lang="en-AU"/>
          </a:p>
        </p:txBody>
      </p:sp>
    </p:spTree>
    <p:extLst>
      <p:ext uri="{BB962C8B-B14F-4D97-AF65-F5344CB8AC3E}">
        <p14:creationId xmlns:p14="http://schemas.microsoft.com/office/powerpoint/2010/main" val="3278941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47" rtl="0" eaLnBrk="1" fontAlgn="auto" latinLnBrk="0" hangingPunct="1">
              <a:lnSpc>
                <a:spcPct val="100000"/>
              </a:lnSpc>
              <a:spcBef>
                <a:spcPts val="0"/>
              </a:spcBef>
              <a:spcAft>
                <a:spcPts val="0"/>
              </a:spcAft>
              <a:buClrTx/>
              <a:buSzTx/>
              <a:buFontTx/>
              <a:buNone/>
              <a:tabLst/>
              <a:defRPr/>
            </a:pPr>
            <a:endParaRPr lang="en-AU" sz="1200" b="0" kern="1200" dirty="0">
              <a:solidFill>
                <a:schemeClr val="tx1"/>
              </a:solidFill>
              <a:effectLst/>
              <a:latin typeface="+mn-lt"/>
              <a:ea typeface="+mn-ea"/>
              <a:cs typeface="Arial" pitchFamily="34" charset="0"/>
            </a:endParaRPr>
          </a:p>
        </p:txBody>
      </p:sp>
      <p:sp>
        <p:nvSpPr>
          <p:cNvPr id="4" name="Slide Number Placeholder 3"/>
          <p:cNvSpPr>
            <a:spLocks noGrp="1"/>
          </p:cNvSpPr>
          <p:nvPr>
            <p:ph type="sldNum" sz="quarter" idx="10"/>
          </p:nvPr>
        </p:nvSpPr>
        <p:spPr/>
        <p:txBody>
          <a:bodyPr/>
          <a:lstStyle/>
          <a:p>
            <a:fld id="{D5A593CC-2149-4E6C-BC3C-0044C280ECB2}" type="slidenum">
              <a:rPr lang="en-AU" smtClean="0"/>
              <a:pPr/>
              <a:t>5</a:t>
            </a:fld>
            <a:endParaRPr lang="en-AU"/>
          </a:p>
        </p:txBody>
      </p:sp>
    </p:spTree>
    <p:extLst>
      <p:ext uri="{BB962C8B-B14F-4D97-AF65-F5344CB8AC3E}">
        <p14:creationId xmlns:p14="http://schemas.microsoft.com/office/powerpoint/2010/main" val="2474068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6</a:t>
            </a:fld>
            <a:endParaRPr lang="en-AU"/>
          </a:p>
        </p:txBody>
      </p:sp>
    </p:spTree>
    <p:extLst>
      <p:ext uri="{BB962C8B-B14F-4D97-AF65-F5344CB8AC3E}">
        <p14:creationId xmlns:p14="http://schemas.microsoft.com/office/powerpoint/2010/main" val="2893573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7</a:t>
            </a:fld>
            <a:endParaRPr lang="en-AU"/>
          </a:p>
        </p:txBody>
      </p:sp>
    </p:spTree>
    <p:extLst>
      <p:ext uri="{BB962C8B-B14F-4D97-AF65-F5344CB8AC3E}">
        <p14:creationId xmlns:p14="http://schemas.microsoft.com/office/powerpoint/2010/main" val="29698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8</a:t>
            </a:fld>
            <a:endParaRPr lang="en-AU"/>
          </a:p>
        </p:txBody>
      </p:sp>
    </p:spTree>
    <p:extLst>
      <p:ext uri="{BB962C8B-B14F-4D97-AF65-F5344CB8AC3E}">
        <p14:creationId xmlns:p14="http://schemas.microsoft.com/office/powerpoint/2010/main" val="2324389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D5A593CC-2149-4E6C-BC3C-0044C280ECB2}" type="slidenum">
              <a:rPr lang="en-AU" smtClean="0"/>
              <a:pPr/>
              <a:t>9</a:t>
            </a:fld>
            <a:endParaRPr lang="en-AU"/>
          </a:p>
        </p:txBody>
      </p:sp>
    </p:spTree>
    <p:extLst>
      <p:ext uri="{BB962C8B-B14F-4D97-AF65-F5344CB8AC3E}">
        <p14:creationId xmlns:p14="http://schemas.microsoft.com/office/powerpoint/2010/main" val="269741386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E13F54"/>
        </a:solidFill>
        <a:effectLst/>
      </p:bgPr>
    </p:bg>
    <p:spTree>
      <p:nvGrpSpPr>
        <p:cNvPr id="1" name=""/>
        <p:cNvGrpSpPr/>
        <p:nvPr/>
      </p:nvGrpSpPr>
      <p:grpSpPr>
        <a:xfrm>
          <a:off x="0" y="0"/>
          <a:ext cx="0" cy="0"/>
          <a:chOff x="0" y="0"/>
          <a:chExt cx="0" cy="0"/>
        </a:xfrm>
      </p:grpSpPr>
      <p:sp>
        <p:nvSpPr>
          <p:cNvPr id="4" name="Rectangle 3"/>
          <p:cNvSpPr/>
          <p:nvPr userDrawn="1"/>
        </p:nvSpPr>
        <p:spPr>
          <a:xfrm>
            <a:off x="207310" y="204177"/>
            <a:ext cx="8505944" cy="6240952"/>
          </a:xfrm>
          <a:prstGeom prst="rect">
            <a:avLst/>
          </a:prstGeom>
          <a:blipFill dpi="0" rotWithShape="1">
            <a:blip r:embed="rId2"/>
            <a:srcRect/>
            <a:tile tx="0" ty="0" sx="75000" sy="7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5" name="Rectangle 4"/>
          <p:cNvSpPr/>
          <p:nvPr userDrawn="1"/>
        </p:nvSpPr>
        <p:spPr>
          <a:xfrm>
            <a:off x="0" y="0"/>
            <a:ext cx="5022844" cy="1269554"/>
          </a:xfrm>
          <a:prstGeom prst="rect">
            <a:avLst/>
          </a:prstGeom>
          <a:solidFill>
            <a:srgbClr val="E13F5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3" name="Subtitle 2"/>
          <p:cNvSpPr>
            <a:spLocks noGrp="1"/>
          </p:cNvSpPr>
          <p:nvPr>
            <p:ph type="subTitle" idx="1" hasCustomPrompt="1"/>
          </p:nvPr>
        </p:nvSpPr>
        <p:spPr>
          <a:xfrm>
            <a:off x="720000" y="2214659"/>
            <a:ext cx="4022044" cy="588070"/>
          </a:xfrm>
          <a:solidFill>
            <a:srgbClr val="E13F54"/>
          </a:solidFill>
        </p:spPr>
        <p:txBody>
          <a:bodyPr lIns="72000"/>
          <a:lstStyle>
            <a:lvl1pPr marL="0" indent="0" algn="l">
              <a:lnSpc>
                <a:spcPts val="4600"/>
              </a:lnSpc>
              <a:spcBef>
                <a:spcPts val="0"/>
              </a:spcBef>
              <a:spcAft>
                <a:spcPts val="1134"/>
              </a:spcAft>
              <a:buNone/>
              <a:defRPr sz="3500" b="1">
                <a:solidFill>
                  <a:schemeClr val="bg1"/>
                </a:solidFill>
              </a:defRPr>
            </a:lvl1pPr>
            <a:lvl2pPr marL="0" indent="0" algn="l">
              <a:lnSpc>
                <a:spcPts val="2600"/>
              </a:lnSpc>
              <a:spcBef>
                <a:spcPts val="400"/>
              </a:spcBef>
              <a:spcAft>
                <a:spcPts val="1134"/>
              </a:spcAft>
              <a:buNone/>
              <a:defRPr sz="2600" b="0">
                <a:solidFill>
                  <a:srgbClr val="FF0000"/>
                </a:solidFill>
              </a:defRPr>
            </a:lvl2pPr>
            <a:lvl3pPr marL="0" indent="0" algn="l">
              <a:lnSpc>
                <a:spcPts val="2600"/>
              </a:lnSpc>
              <a:spcBef>
                <a:spcPts val="400"/>
              </a:spcBef>
              <a:spcAft>
                <a:spcPts val="1134"/>
              </a:spcAft>
              <a:buNone/>
              <a:defRPr sz="2600">
                <a:solidFill>
                  <a:schemeClr val="bg1"/>
                </a:solidFill>
              </a:defRPr>
            </a:lvl3pPr>
            <a:lvl4pPr marL="0" indent="0" algn="l">
              <a:lnSpc>
                <a:spcPts val="2600"/>
              </a:lnSpc>
              <a:spcBef>
                <a:spcPts val="400"/>
              </a:spcBef>
              <a:spcAft>
                <a:spcPts val="1134"/>
              </a:spcAft>
              <a:buNone/>
              <a:defRPr sz="2600">
                <a:solidFill>
                  <a:schemeClr val="bg1"/>
                </a:solidFill>
              </a:defRPr>
            </a:lvl4pPr>
            <a:lvl5pPr marL="0" indent="0" algn="l">
              <a:lnSpc>
                <a:spcPts val="2600"/>
              </a:lnSpc>
              <a:spcBef>
                <a:spcPts val="400"/>
              </a:spcBef>
              <a:spcAft>
                <a:spcPts val="1134"/>
              </a:spcAft>
              <a:buNone/>
              <a:defRPr sz="2600">
                <a:solidFill>
                  <a:schemeClr val="bg1"/>
                </a:solidFill>
              </a:defRPr>
            </a:lvl5pPr>
            <a:lvl6pPr marL="0" indent="0" algn="l">
              <a:lnSpc>
                <a:spcPts val="2600"/>
              </a:lnSpc>
              <a:spcBef>
                <a:spcPts val="400"/>
              </a:spcBef>
              <a:spcAft>
                <a:spcPts val="1134"/>
              </a:spcAft>
              <a:buNone/>
              <a:defRPr sz="2600">
                <a:solidFill>
                  <a:schemeClr val="bg1"/>
                </a:solidFill>
              </a:defRPr>
            </a:lvl6pPr>
            <a:lvl7pPr marL="0" indent="0" algn="l">
              <a:lnSpc>
                <a:spcPts val="2600"/>
              </a:lnSpc>
              <a:spcBef>
                <a:spcPts val="400"/>
              </a:spcBef>
              <a:spcAft>
                <a:spcPts val="1134"/>
              </a:spcAft>
              <a:buNone/>
              <a:defRPr sz="2600">
                <a:solidFill>
                  <a:schemeClr val="bg1"/>
                </a:solidFill>
              </a:defRPr>
            </a:lvl7pPr>
            <a:lvl8pPr marL="0" indent="0" algn="l">
              <a:lnSpc>
                <a:spcPts val="2600"/>
              </a:lnSpc>
              <a:spcBef>
                <a:spcPts val="400"/>
              </a:spcBef>
              <a:spcAft>
                <a:spcPts val="1134"/>
              </a:spcAft>
              <a:buNone/>
              <a:defRPr sz="2600">
                <a:solidFill>
                  <a:schemeClr val="bg1"/>
                </a:solidFill>
              </a:defRPr>
            </a:lvl8pPr>
            <a:lvl9pPr marL="0" indent="0" algn="l">
              <a:lnSpc>
                <a:spcPts val="2600"/>
              </a:lnSpc>
              <a:spcBef>
                <a:spcPts val="400"/>
              </a:spcBef>
              <a:spcAft>
                <a:spcPts val="1134"/>
              </a:spcAft>
              <a:buNone/>
              <a:defRPr sz="2600">
                <a:solidFill>
                  <a:schemeClr val="bg1"/>
                </a:solidFill>
              </a:defRPr>
            </a:lvl9pPr>
          </a:lstStyle>
          <a:p>
            <a:r>
              <a:rPr lang="en-AU" noProof="0" dirty="0"/>
              <a:t>Presentation title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370" y="463779"/>
            <a:ext cx="3925574" cy="580750"/>
          </a:xfrm>
          <a:prstGeom prst="rect">
            <a:avLst/>
          </a:prstGeom>
        </p:spPr>
      </p:pic>
      <p:sp>
        <p:nvSpPr>
          <p:cNvPr id="9" name="Rectangle 8"/>
          <p:cNvSpPr/>
          <p:nvPr userDrawn="1"/>
        </p:nvSpPr>
        <p:spPr>
          <a:xfrm>
            <a:off x="8205106" y="5919106"/>
            <a:ext cx="940482" cy="940482"/>
          </a:xfrm>
          <a:prstGeom prst="rect">
            <a:avLst/>
          </a:prstGeom>
          <a:solidFill>
            <a:srgbClr val="002A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0" name="TextBox 9"/>
          <p:cNvSpPr txBox="1"/>
          <p:nvPr userDrawn="1"/>
        </p:nvSpPr>
        <p:spPr>
          <a:xfrm>
            <a:off x="8241253" y="6220070"/>
            <a:ext cx="868188" cy="338554"/>
          </a:xfrm>
          <a:prstGeom prst="rect">
            <a:avLst/>
          </a:prstGeom>
          <a:noFill/>
        </p:spPr>
        <p:txBody>
          <a:bodyPr wrap="square" rtlCol="0">
            <a:spAutoFit/>
          </a:bodyPr>
          <a:lstStyle/>
          <a:p>
            <a:pPr algn="ctr"/>
            <a:r>
              <a:rPr lang="en-AU" sz="1600" dirty="0">
                <a:solidFill>
                  <a:schemeClr val="bg1"/>
                </a:solidFill>
                <a:latin typeface="Arial" panose="020B0604020202020204" pitchFamily="34" charset="0"/>
                <a:cs typeface="Arial" panose="020B0604020202020204" pitchFamily="34" charset="0"/>
              </a:rPr>
              <a:t>OAIC</a:t>
            </a:r>
          </a:p>
        </p:txBody>
      </p:sp>
      <p:sp>
        <p:nvSpPr>
          <p:cNvPr id="19" name="Text Placeholder 18"/>
          <p:cNvSpPr>
            <a:spLocks noGrp="1"/>
          </p:cNvSpPr>
          <p:nvPr>
            <p:ph type="body" sz="quarter" idx="12" hasCustomPrompt="1"/>
          </p:nvPr>
        </p:nvSpPr>
        <p:spPr>
          <a:xfrm>
            <a:off x="720000" y="2844729"/>
            <a:ext cx="2311854" cy="585065"/>
          </a:xfrm>
          <a:solidFill>
            <a:srgbClr val="E13F54"/>
          </a:solidFill>
        </p:spPr>
        <p:txBody>
          <a:bodyPr lIns="72000"/>
          <a:lstStyle>
            <a:lvl1pPr>
              <a:lnSpc>
                <a:spcPct val="100000"/>
              </a:lnSpc>
              <a:spcBef>
                <a:spcPts val="1800"/>
              </a:spcBef>
              <a:spcAft>
                <a:spcPts val="1800"/>
              </a:spcAft>
              <a:defRPr sz="3500" baseline="0"/>
            </a:lvl1pPr>
          </a:lstStyle>
          <a:p>
            <a:pPr lvl="0"/>
            <a:r>
              <a:rPr lang="en-US" dirty="0"/>
              <a:t>Sub head</a:t>
            </a:r>
            <a:endParaRPr lang="en-AU" dirty="0"/>
          </a:p>
        </p:txBody>
      </p:sp>
      <p:sp>
        <p:nvSpPr>
          <p:cNvPr id="22" name="Rectangle 21"/>
          <p:cNvSpPr/>
          <p:nvPr userDrawn="1"/>
        </p:nvSpPr>
        <p:spPr>
          <a:xfrm>
            <a:off x="13235" y="5815059"/>
            <a:ext cx="5022844" cy="1039788"/>
          </a:xfrm>
          <a:prstGeom prst="rect">
            <a:avLst/>
          </a:prstGeom>
          <a:solidFill>
            <a:srgbClr val="E13F5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1" name="Footer Placeholder 20"/>
          <p:cNvSpPr>
            <a:spLocks noGrp="1"/>
          </p:cNvSpPr>
          <p:nvPr>
            <p:ph type="ftr" sz="quarter" idx="13"/>
          </p:nvPr>
        </p:nvSpPr>
        <p:spPr>
          <a:xfrm>
            <a:off x="720000" y="6188759"/>
            <a:ext cx="3076939" cy="369048"/>
          </a:xfrm>
        </p:spPr>
        <p:txBody>
          <a:bodyPr/>
          <a:lstStyle>
            <a:lvl1pPr>
              <a:lnSpc>
                <a:spcPct val="150000"/>
              </a:lnSpc>
              <a:defRPr>
                <a:solidFill>
                  <a:schemeClr val="bg1"/>
                </a:solidFill>
              </a:defRPr>
            </a:lvl1pPr>
          </a:lstStyle>
          <a:p>
            <a:r>
              <a:rPr lang="en-AU" dirty="0"/>
              <a:t>Presenter name</a:t>
            </a:r>
          </a:p>
          <a:p>
            <a:r>
              <a:rPr lang="en-AU" dirty="0"/>
              <a:t>Presented date</a:t>
            </a:r>
          </a:p>
        </p:txBody>
      </p:sp>
    </p:spTree>
    <p:extLst>
      <p:ext uri="{BB962C8B-B14F-4D97-AF65-F5344CB8AC3E}">
        <p14:creationId xmlns:p14="http://schemas.microsoft.com/office/powerpoint/2010/main" val="3685211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AU" noProof="0" dirty="0"/>
          </a:p>
        </p:txBody>
      </p:sp>
      <p:sp>
        <p:nvSpPr>
          <p:cNvPr id="4" name="Footer Placeholder 3"/>
          <p:cNvSpPr>
            <a:spLocks noGrp="1"/>
          </p:cNvSpPr>
          <p:nvPr>
            <p:ph type="ftr" sz="quarter" idx="10"/>
          </p:nvPr>
        </p:nvSpPr>
        <p:spPr>
          <a:xfrm>
            <a:off x="720000" y="6188759"/>
            <a:ext cx="1636779" cy="436390"/>
          </a:xfrm>
        </p:spPr>
        <p:txBody>
          <a:bodyPr/>
          <a:lstStyle>
            <a:lvl1pPr>
              <a:lnSpc>
                <a:spcPct val="150000"/>
              </a:lnSpc>
              <a:defRPr/>
            </a:lvl1pPr>
          </a:lstStyle>
          <a:p>
            <a:r>
              <a:rPr lang="en-AU" dirty="0"/>
              <a:t>Presenter Name</a:t>
            </a:r>
          </a:p>
          <a:p>
            <a:r>
              <a:rPr lang="en-AU" dirty="0"/>
              <a:t>Section Heading</a:t>
            </a:r>
          </a:p>
        </p:txBody>
      </p:sp>
    </p:spTree>
    <p:extLst>
      <p:ext uri="{BB962C8B-B14F-4D97-AF65-F5344CB8AC3E}">
        <p14:creationId xmlns:p14="http://schemas.microsoft.com/office/powerpoint/2010/main" val="546547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976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20000" y="720000"/>
            <a:ext cx="7262583" cy="1025640"/>
          </a:xfrm>
        </p:spPr>
        <p:txBody>
          <a:bodyPr/>
          <a:lstStyle/>
          <a:p>
            <a:r>
              <a:rPr lang="en-US" noProof="0"/>
              <a:t>Click to edit Master title style</a:t>
            </a:r>
            <a:endParaRPr lang="en-AU" noProof="0" dirty="0"/>
          </a:p>
        </p:txBody>
      </p:sp>
      <p:sp>
        <p:nvSpPr>
          <p:cNvPr id="3" name="Content Placeholder 2"/>
          <p:cNvSpPr>
            <a:spLocks noGrp="1"/>
          </p:cNvSpPr>
          <p:nvPr>
            <p:ph idx="1" hasCustomPrompt="1"/>
          </p:nvPr>
        </p:nvSpPr>
        <p:spPr>
          <a:xfrm>
            <a:off x="720000" y="1798165"/>
            <a:ext cx="7262583" cy="3431829"/>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p:txBody>
      </p:sp>
      <p:sp>
        <p:nvSpPr>
          <p:cNvPr id="4" name="Footer Placeholder 3"/>
          <p:cNvSpPr>
            <a:spLocks noGrp="1"/>
          </p:cNvSpPr>
          <p:nvPr>
            <p:ph type="ftr" sz="quarter" idx="10"/>
          </p:nvPr>
        </p:nvSpPr>
        <p:spPr>
          <a:xfrm>
            <a:off x="720000" y="6188759"/>
            <a:ext cx="1636779" cy="436390"/>
          </a:xfrm>
        </p:spPr>
        <p:txBody>
          <a:bodyPr/>
          <a:lstStyle>
            <a:lvl1pPr>
              <a:lnSpc>
                <a:spcPct val="150000"/>
              </a:lnSpc>
              <a:defRPr/>
            </a:lvl1pPr>
          </a:lstStyle>
          <a:p>
            <a:r>
              <a:rPr lang="en-AU" dirty="0"/>
              <a:t>Presenter Name</a:t>
            </a:r>
          </a:p>
          <a:p>
            <a:r>
              <a:rPr lang="en-AU" dirty="0"/>
              <a:t>Section Heading</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a:off x="8241253" y="369454"/>
            <a:ext cx="435808" cy="5399170"/>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589801" y="5918945"/>
            <a:ext cx="2493383" cy="481179"/>
          </a:xfrm>
          <a:prstGeom prst="rect">
            <a:avLst/>
          </a:prstGeom>
        </p:spPr>
      </p:pic>
    </p:spTree>
    <p:extLst>
      <p:ext uri="{BB962C8B-B14F-4D97-AF65-F5344CB8AC3E}">
        <p14:creationId xmlns:p14="http://schemas.microsoft.com/office/powerpoint/2010/main" val="302005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20000" y="720000"/>
            <a:ext cx="7262583" cy="1025640"/>
          </a:xfrm>
        </p:spPr>
        <p:txBody>
          <a:bodyPr/>
          <a:lstStyle/>
          <a:p>
            <a:r>
              <a:rPr lang="en-US" noProof="0"/>
              <a:t>Click to edit Master title style</a:t>
            </a:r>
            <a:endParaRPr lang="en-AU" noProof="0" dirty="0"/>
          </a:p>
        </p:txBody>
      </p:sp>
      <p:sp>
        <p:nvSpPr>
          <p:cNvPr id="3" name="Content Placeholder 2"/>
          <p:cNvSpPr>
            <a:spLocks noGrp="1"/>
          </p:cNvSpPr>
          <p:nvPr>
            <p:ph idx="1" hasCustomPrompt="1"/>
          </p:nvPr>
        </p:nvSpPr>
        <p:spPr>
          <a:xfrm>
            <a:off x="720000" y="1800000"/>
            <a:ext cx="3492000" cy="3431829"/>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p:txBody>
      </p:sp>
      <p:sp>
        <p:nvSpPr>
          <p:cNvPr id="5" name="Content Placeholder 2"/>
          <p:cNvSpPr>
            <a:spLocks noGrp="1"/>
          </p:cNvSpPr>
          <p:nvPr>
            <p:ph idx="11" hasCustomPrompt="1"/>
          </p:nvPr>
        </p:nvSpPr>
        <p:spPr>
          <a:xfrm>
            <a:off x="4500000" y="1800000"/>
            <a:ext cx="3492000" cy="3431829"/>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p:txBody>
      </p:sp>
      <p:sp>
        <p:nvSpPr>
          <p:cNvPr id="6" name="Footer Placeholder 3"/>
          <p:cNvSpPr txBox="1">
            <a:spLocks/>
          </p:cNvSpPr>
          <p:nvPr userDrawn="1"/>
        </p:nvSpPr>
        <p:spPr>
          <a:xfrm>
            <a:off x="720000" y="6188759"/>
            <a:ext cx="1636779" cy="436390"/>
          </a:xfrm>
          <a:prstGeom prst="rect">
            <a:avLst/>
          </a:prstGeom>
        </p:spPr>
        <p:txBody>
          <a:bodyPr vert="horz" lIns="0" tIns="0" rIns="0" bIns="0" rtlCol="0" anchor="ctr"/>
          <a:lstStyle>
            <a:defPPr>
              <a:defRPr lang="en-US"/>
            </a:defPPr>
            <a:lvl1pPr marL="0" algn="l" defTabSz="914447" rtl="0" eaLnBrk="1" latinLnBrk="0" hangingPunct="1">
              <a:lnSpc>
                <a:spcPct val="150000"/>
              </a:lnSpc>
              <a:defRPr lang="en-AU" sz="1000" b="0" kern="1200" dirty="0">
                <a:solidFill>
                  <a:srgbClr val="002A3A"/>
                </a:solidFill>
                <a:latin typeface="Arial" panose="020B0604020202020204" pitchFamily="34" charset="0"/>
                <a:ea typeface="+mn-ea"/>
                <a:cs typeface="Arial" pitchFamily="34" charset="0"/>
              </a:defRPr>
            </a:lvl1pPr>
            <a:lvl2pPr marL="457224" algn="l" defTabSz="914447" rtl="0" eaLnBrk="1" latinLnBrk="0" hangingPunct="1">
              <a:defRPr sz="1800" kern="1200">
                <a:solidFill>
                  <a:schemeClr val="tx1"/>
                </a:solidFill>
                <a:latin typeface="+mn-lt"/>
                <a:ea typeface="+mn-ea"/>
                <a:cs typeface="+mn-cs"/>
              </a:defRPr>
            </a:lvl2pPr>
            <a:lvl3pPr marL="914447" algn="l" defTabSz="914447" rtl="0" eaLnBrk="1" latinLnBrk="0" hangingPunct="1">
              <a:defRPr sz="1800" kern="1200">
                <a:solidFill>
                  <a:schemeClr val="tx1"/>
                </a:solidFill>
                <a:latin typeface="+mn-lt"/>
                <a:ea typeface="+mn-ea"/>
                <a:cs typeface="+mn-cs"/>
              </a:defRPr>
            </a:lvl3pPr>
            <a:lvl4pPr marL="1371671" algn="l" defTabSz="914447" rtl="0" eaLnBrk="1" latinLnBrk="0" hangingPunct="1">
              <a:defRPr sz="1800" kern="1200">
                <a:solidFill>
                  <a:schemeClr val="tx1"/>
                </a:solidFill>
                <a:latin typeface="+mn-lt"/>
                <a:ea typeface="+mn-ea"/>
                <a:cs typeface="+mn-cs"/>
              </a:defRPr>
            </a:lvl4pPr>
            <a:lvl5pPr marL="1828894" algn="l" defTabSz="914447" rtl="0" eaLnBrk="1" latinLnBrk="0" hangingPunct="1">
              <a:defRPr sz="1800" kern="1200">
                <a:solidFill>
                  <a:schemeClr val="tx1"/>
                </a:solidFill>
                <a:latin typeface="+mn-lt"/>
                <a:ea typeface="+mn-ea"/>
                <a:cs typeface="+mn-cs"/>
              </a:defRPr>
            </a:lvl5pPr>
            <a:lvl6pPr marL="2286118" algn="l" defTabSz="914447" rtl="0" eaLnBrk="1" latinLnBrk="0" hangingPunct="1">
              <a:defRPr sz="1800" kern="1200">
                <a:solidFill>
                  <a:schemeClr val="tx1"/>
                </a:solidFill>
                <a:latin typeface="+mn-lt"/>
                <a:ea typeface="+mn-ea"/>
                <a:cs typeface="+mn-cs"/>
              </a:defRPr>
            </a:lvl6pPr>
            <a:lvl7pPr marL="2743342" algn="l" defTabSz="914447" rtl="0" eaLnBrk="1" latinLnBrk="0" hangingPunct="1">
              <a:defRPr sz="1800" kern="1200">
                <a:solidFill>
                  <a:schemeClr val="tx1"/>
                </a:solidFill>
                <a:latin typeface="+mn-lt"/>
                <a:ea typeface="+mn-ea"/>
                <a:cs typeface="+mn-cs"/>
              </a:defRPr>
            </a:lvl7pPr>
            <a:lvl8pPr marL="3200565" algn="l" defTabSz="914447" rtl="0" eaLnBrk="1" latinLnBrk="0" hangingPunct="1">
              <a:defRPr sz="1800" kern="1200">
                <a:solidFill>
                  <a:schemeClr val="tx1"/>
                </a:solidFill>
                <a:latin typeface="+mn-lt"/>
                <a:ea typeface="+mn-ea"/>
                <a:cs typeface="+mn-cs"/>
              </a:defRPr>
            </a:lvl8pPr>
            <a:lvl9pPr marL="3657789" algn="l" defTabSz="914447" rtl="0" eaLnBrk="1" latinLnBrk="0" hangingPunct="1">
              <a:defRPr sz="1800" kern="1200">
                <a:solidFill>
                  <a:schemeClr val="tx1"/>
                </a:solidFill>
                <a:latin typeface="+mn-lt"/>
                <a:ea typeface="+mn-ea"/>
                <a:cs typeface="+mn-cs"/>
              </a:defRPr>
            </a:lvl9pPr>
          </a:lstStyle>
          <a:p>
            <a:r>
              <a:rPr lang="en-AU"/>
              <a:t>Presenter Name</a:t>
            </a:r>
          </a:p>
          <a:p>
            <a:r>
              <a:rPr lang="en-AU"/>
              <a:t>Section Heading</a:t>
            </a:r>
          </a:p>
        </p:txBody>
      </p:sp>
    </p:spTree>
    <p:extLst>
      <p:ext uri="{BB962C8B-B14F-4D97-AF65-F5344CB8AC3E}">
        <p14:creationId xmlns:p14="http://schemas.microsoft.com/office/powerpoint/2010/main" val="612531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2" name="Title 1"/>
          <p:cNvSpPr>
            <a:spLocks noGrp="1"/>
          </p:cNvSpPr>
          <p:nvPr>
            <p:ph type="title"/>
          </p:nvPr>
        </p:nvSpPr>
        <p:spPr>
          <a:xfrm>
            <a:off x="720000" y="720000"/>
            <a:ext cx="7262583" cy="1025640"/>
          </a:xfrm>
        </p:spPr>
        <p:txBody>
          <a:bodyPr/>
          <a:lstStyle/>
          <a:p>
            <a:r>
              <a:rPr lang="en-US" noProof="0"/>
              <a:t>Click to edit Master title style</a:t>
            </a:r>
            <a:endParaRPr lang="en-AU" noProof="0" dirty="0"/>
          </a:p>
        </p:txBody>
      </p:sp>
      <p:sp>
        <p:nvSpPr>
          <p:cNvPr id="3" name="Content Placeholder 2"/>
          <p:cNvSpPr>
            <a:spLocks noGrp="1"/>
          </p:cNvSpPr>
          <p:nvPr>
            <p:ph idx="1" hasCustomPrompt="1"/>
          </p:nvPr>
        </p:nvSpPr>
        <p:spPr>
          <a:xfrm>
            <a:off x="720000" y="1800000"/>
            <a:ext cx="3492000" cy="3431829"/>
          </a:xfrm>
        </p:spPr>
        <p:txBody>
          <a:bodyPr/>
          <a:lstStyle>
            <a:lvl5pPr>
              <a:defRPr baseline="0"/>
            </a:lvl5p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p:txBody>
      </p:sp>
      <p:sp>
        <p:nvSpPr>
          <p:cNvPr id="7" name="Picture Placeholder 6"/>
          <p:cNvSpPr>
            <a:spLocks noGrp="1"/>
          </p:cNvSpPr>
          <p:nvPr>
            <p:ph type="pic" sz="quarter" idx="11"/>
          </p:nvPr>
        </p:nvSpPr>
        <p:spPr>
          <a:xfrm>
            <a:off x="4500000" y="1800000"/>
            <a:ext cx="3492000" cy="3430800"/>
          </a:xfrm>
        </p:spPr>
        <p:txBody>
          <a:bodyPr anchor="ctr"/>
          <a:lstStyle>
            <a:lvl1pPr algn="ctr">
              <a:defRPr/>
            </a:lvl1pPr>
          </a:lstStyle>
          <a:p>
            <a:r>
              <a:rPr lang="en-US"/>
              <a:t>Click icon to add picture</a:t>
            </a:r>
            <a:endParaRPr lang="en-AU" dirty="0"/>
          </a:p>
        </p:txBody>
      </p:sp>
      <p:sp>
        <p:nvSpPr>
          <p:cNvPr id="6" name="Footer Placeholder 3"/>
          <p:cNvSpPr>
            <a:spLocks noGrp="1"/>
          </p:cNvSpPr>
          <p:nvPr>
            <p:ph type="ftr" sz="quarter" idx="10"/>
          </p:nvPr>
        </p:nvSpPr>
        <p:spPr>
          <a:xfrm>
            <a:off x="720000" y="6188759"/>
            <a:ext cx="1636779" cy="436390"/>
          </a:xfrm>
        </p:spPr>
        <p:txBody>
          <a:bodyPr/>
          <a:lstStyle>
            <a:lvl1pPr>
              <a:lnSpc>
                <a:spcPct val="150000"/>
              </a:lnSpc>
              <a:defRPr/>
            </a:lvl1pPr>
          </a:lstStyle>
          <a:p>
            <a:r>
              <a:rPr lang="en-AU" dirty="0"/>
              <a:t>Presenter Name</a:t>
            </a:r>
          </a:p>
          <a:p>
            <a:r>
              <a:rPr lang="en-AU" dirty="0"/>
              <a:t>Section Heading</a:t>
            </a:r>
          </a:p>
        </p:txBody>
      </p:sp>
    </p:spTree>
    <p:extLst>
      <p:ext uri="{BB962C8B-B14F-4D97-AF65-F5344CB8AC3E}">
        <p14:creationId xmlns:p14="http://schemas.microsoft.com/office/powerpoint/2010/main" val="1999426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rgbClr val="C0B1B4"/>
        </a:solidFill>
        <a:effectLst/>
      </p:bgPr>
    </p:bg>
    <p:spTree>
      <p:nvGrpSpPr>
        <p:cNvPr id="1" name=""/>
        <p:cNvGrpSpPr/>
        <p:nvPr/>
      </p:nvGrpSpPr>
      <p:grpSpPr>
        <a:xfrm>
          <a:off x="0" y="0"/>
          <a:ext cx="0" cy="0"/>
          <a:chOff x="0" y="0"/>
          <a:chExt cx="0" cy="0"/>
        </a:xfrm>
      </p:grpSpPr>
      <p:sp>
        <p:nvSpPr>
          <p:cNvPr id="6" name="Rectangle 5"/>
          <p:cNvSpPr/>
          <p:nvPr userDrawn="1"/>
        </p:nvSpPr>
        <p:spPr>
          <a:xfrm>
            <a:off x="207310" y="204177"/>
            <a:ext cx="8505944" cy="6240952"/>
          </a:xfrm>
          <a:prstGeom prst="rect">
            <a:avLst/>
          </a:prstGeom>
          <a:blipFill dpi="0" rotWithShape="1">
            <a:blip r:embed="rId2"/>
            <a:srcRect/>
            <a:tile tx="0" ty="0" sx="75000" sy="7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9" name="Rectangle 8"/>
          <p:cNvSpPr/>
          <p:nvPr userDrawn="1"/>
        </p:nvSpPr>
        <p:spPr>
          <a:xfrm>
            <a:off x="0" y="0"/>
            <a:ext cx="5022844" cy="1269554"/>
          </a:xfrm>
          <a:prstGeom prst="rect">
            <a:avLst/>
          </a:prstGeom>
          <a:solidFill>
            <a:srgbClr val="C0B1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0" name="Rectangle 9"/>
          <p:cNvSpPr/>
          <p:nvPr userDrawn="1"/>
        </p:nvSpPr>
        <p:spPr>
          <a:xfrm>
            <a:off x="13235" y="5815059"/>
            <a:ext cx="5022844" cy="1039788"/>
          </a:xfrm>
          <a:prstGeom prst="rect">
            <a:avLst/>
          </a:prstGeom>
          <a:solidFill>
            <a:srgbClr val="C0B1B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 name="Title 1"/>
          <p:cNvSpPr>
            <a:spLocks noGrp="1"/>
          </p:cNvSpPr>
          <p:nvPr>
            <p:ph type="title" hasCustomPrompt="1"/>
          </p:nvPr>
        </p:nvSpPr>
        <p:spPr>
          <a:xfrm>
            <a:off x="720000" y="1800000"/>
            <a:ext cx="2806909" cy="786853"/>
          </a:xfrm>
          <a:solidFill>
            <a:srgbClr val="C0B1B4"/>
          </a:solidFill>
        </p:spPr>
        <p:txBody>
          <a:bodyPr lIns="72000" anchor="ctr"/>
          <a:lstStyle>
            <a:lvl1pPr algn="l">
              <a:lnSpc>
                <a:spcPts val="4000"/>
              </a:lnSpc>
              <a:defRPr sz="3000" b="0" cap="none" baseline="0">
                <a:solidFill>
                  <a:srgbClr val="002A3A"/>
                </a:solidFill>
              </a:defRPr>
            </a:lvl1pPr>
          </a:lstStyle>
          <a:p>
            <a:r>
              <a:rPr lang="en-AU" noProof="0" dirty="0"/>
              <a:t>Section break</a:t>
            </a:r>
          </a:p>
        </p:txBody>
      </p:sp>
      <p:sp>
        <p:nvSpPr>
          <p:cNvPr id="5" name="Footer Placeholder 3"/>
          <p:cNvSpPr>
            <a:spLocks noGrp="1"/>
          </p:cNvSpPr>
          <p:nvPr>
            <p:ph type="ftr" sz="quarter" idx="10"/>
          </p:nvPr>
        </p:nvSpPr>
        <p:spPr>
          <a:xfrm>
            <a:off x="720000" y="6188759"/>
            <a:ext cx="1636779" cy="436390"/>
          </a:xfrm>
        </p:spPr>
        <p:txBody>
          <a:bodyPr/>
          <a:lstStyle>
            <a:lvl1pPr>
              <a:lnSpc>
                <a:spcPct val="150000"/>
              </a:lnSpc>
              <a:defRPr/>
            </a:lvl1pPr>
          </a:lstStyle>
          <a:p>
            <a:r>
              <a:rPr lang="en-AU" dirty="0"/>
              <a:t>Presenter Name</a:t>
            </a:r>
          </a:p>
          <a:p>
            <a:r>
              <a:rPr lang="en-AU" dirty="0"/>
              <a:t>Section Heading</a:t>
            </a:r>
          </a:p>
        </p:txBody>
      </p:sp>
      <p:sp>
        <p:nvSpPr>
          <p:cNvPr id="7" name="Rectangle 6"/>
          <p:cNvSpPr/>
          <p:nvPr userDrawn="1"/>
        </p:nvSpPr>
        <p:spPr>
          <a:xfrm>
            <a:off x="8205106" y="5919106"/>
            <a:ext cx="940482" cy="940482"/>
          </a:xfrm>
          <a:prstGeom prst="rect">
            <a:avLst/>
          </a:prstGeom>
          <a:solidFill>
            <a:srgbClr val="002A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8" name="TextBox 7"/>
          <p:cNvSpPr txBox="1"/>
          <p:nvPr userDrawn="1"/>
        </p:nvSpPr>
        <p:spPr>
          <a:xfrm>
            <a:off x="8241253" y="6220070"/>
            <a:ext cx="868188" cy="338554"/>
          </a:xfrm>
          <a:prstGeom prst="rect">
            <a:avLst/>
          </a:prstGeom>
          <a:noFill/>
        </p:spPr>
        <p:txBody>
          <a:bodyPr wrap="square" rtlCol="0">
            <a:spAutoFit/>
          </a:bodyPr>
          <a:lstStyle/>
          <a:p>
            <a:pPr algn="ctr"/>
            <a:r>
              <a:rPr lang="en-AU" sz="1600" dirty="0">
                <a:solidFill>
                  <a:schemeClr val="bg1"/>
                </a:solidFill>
                <a:latin typeface="Arial" panose="020B0604020202020204" pitchFamily="34" charset="0"/>
                <a:cs typeface="Arial" panose="020B0604020202020204" pitchFamily="34" charset="0"/>
              </a:rPr>
              <a:t>OAIC</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370" y="464162"/>
            <a:ext cx="3925574" cy="579983"/>
          </a:xfrm>
          <a:prstGeom prst="rect">
            <a:avLst/>
          </a:prstGeom>
        </p:spPr>
      </p:pic>
    </p:spTree>
    <p:extLst>
      <p:ext uri="{BB962C8B-B14F-4D97-AF65-F5344CB8AC3E}">
        <p14:creationId xmlns:p14="http://schemas.microsoft.com/office/powerpoint/2010/main" val="145955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rgbClr val="F2DD6B"/>
        </a:solidFill>
        <a:effectLst/>
      </p:bgPr>
    </p:bg>
    <p:spTree>
      <p:nvGrpSpPr>
        <p:cNvPr id="1" name=""/>
        <p:cNvGrpSpPr/>
        <p:nvPr/>
      </p:nvGrpSpPr>
      <p:grpSpPr>
        <a:xfrm>
          <a:off x="0" y="0"/>
          <a:ext cx="0" cy="0"/>
          <a:chOff x="0" y="0"/>
          <a:chExt cx="0" cy="0"/>
        </a:xfrm>
      </p:grpSpPr>
      <p:sp>
        <p:nvSpPr>
          <p:cNvPr id="6" name="Rectangle 5"/>
          <p:cNvSpPr/>
          <p:nvPr userDrawn="1"/>
        </p:nvSpPr>
        <p:spPr>
          <a:xfrm>
            <a:off x="207310" y="204177"/>
            <a:ext cx="8505944" cy="6240952"/>
          </a:xfrm>
          <a:prstGeom prst="rect">
            <a:avLst/>
          </a:prstGeom>
          <a:blipFill dpi="0" rotWithShape="1">
            <a:blip r:embed="rId2"/>
            <a:srcRect/>
            <a:tile tx="0" ty="0" sx="75000" sy="7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9" name="Rectangle 8"/>
          <p:cNvSpPr/>
          <p:nvPr userDrawn="1"/>
        </p:nvSpPr>
        <p:spPr>
          <a:xfrm>
            <a:off x="0" y="0"/>
            <a:ext cx="5022844" cy="1269554"/>
          </a:xfrm>
          <a:prstGeom prst="rect">
            <a:avLst/>
          </a:prstGeom>
          <a:solidFill>
            <a:srgbClr val="F2DD6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0" name="Rectangle 9"/>
          <p:cNvSpPr/>
          <p:nvPr userDrawn="1"/>
        </p:nvSpPr>
        <p:spPr>
          <a:xfrm>
            <a:off x="13235" y="5815059"/>
            <a:ext cx="5022844" cy="1039788"/>
          </a:xfrm>
          <a:prstGeom prst="rect">
            <a:avLst/>
          </a:prstGeom>
          <a:solidFill>
            <a:srgbClr val="F2DD6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 name="Title 1"/>
          <p:cNvSpPr>
            <a:spLocks noGrp="1"/>
          </p:cNvSpPr>
          <p:nvPr>
            <p:ph type="title" hasCustomPrompt="1"/>
          </p:nvPr>
        </p:nvSpPr>
        <p:spPr>
          <a:xfrm>
            <a:off x="720000" y="1800000"/>
            <a:ext cx="2806909" cy="786853"/>
          </a:xfrm>
          <a:solidFill>
            <a:srgbClr val="F2DD6B"/>
          </a:solidFill>
        </p:spPr>
        <p:txBody>
          <a:bodyPr lIns="72000" anchor="ctr"/>
          <a:lstStyle>
            <a:lvl1pPr algn="l">
              <a:lnSpc>
                <a:spcPts val="4000"/>
              </a:lnSpc>
              <a:defRPr sz="3000" b="0" cap="none" baseline="0">
                <a:solidFill>
                  <a:srgbClr val="002A3A"/>
                </a:solidFill>
              </a:defRPr>
            </a:lvl1pPr>
          </a:lstStyle>
          <a:p>
            <a:r>
              <a:rPr lang="en-AU" noProof="0" dirty="0"/>
              <a:t>Section break</a:t>
            </a:r>
          </a:p>
        </p:txBody>
      </p:sp>
      <p:sp>
        <p:nvSpPr>
          <p:cNvPr id="5" name="Footer Placeholder 3"/>
          <p:cNvSpPr>
            <a:spLocks noGrp="1"/>
          </p:cNvSpPr>
          <p:nvPr>
            <p:ph type="ftr" sz="quarter" idx="10"/>
          </p:nvPr>
        </p:nvSpPr>
        <p:spPr>
          <a:xfrm>
            <a:off x="720000" y="6188759"/>
            <a:ext cx="1636779" cy="436390"/>
          </a:xfrm>
        </p:spPr>
        <p:txBody>
          <a:bodyPr/>
          <a:lstStyle>
            <a:lvl1pPr>
              <a:lnSpc>
                <a:spcPct val="150000"/>
              </a:lnSpc>
              <a:defRPr/>
            </a:lvl1pPr>
          </a:lstStyle>
          <a:p>
            <a:r>
              <a:rPr lang="en-AU" dirty="0"/>
              <a:t>Presenter Name</a:t>
            </a:r>
          </a:p>
          <a:p>
            <a:r>
              <a:rPr lang="en-AU" dirty="0"/>
              <a:t>Section Heading</a:t>
            </a:r>
          </a:p>
        </p:txBody>
      </p:sp>
      <p:sp>
        <p:nvSpPr>
          <p:cNvPr id="7" name="Rectangle 6"/>
          <p:cNvSpPr/>
          <p:nvPr userDrawn="1"/>
        </p:nvSpPr>
        <p:spPr>
          <a:xfrm>
            <a:off x="8205106" y="5919106"/>
            <a:ext cx="940482" cy="940482"/>
          </a:xfrm>
          <a:prstGeom prst="rect">
            <a:avLst/>
          </a:prstGeom>
          <a:solidFill>
            <a:srgbClr val="002A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8" name="TextBox 7"/>
          <p:cNvSpPr txBox="1"/>
          <p:nvPr userDrawn="1"/>
        </p:nvSpPr>
        <p:spPr>
          <a:xfrm>
            <a:off x="8241253" y="6220070"/>
            <a:ext cx="868188" cy="338554"/>
          </a:xfrm>
          <a:prstGeom prst="rect">
            <a:avLst/>
          </a:prstGeom>
          <a:noFill/>
        </p:spPr>
        <p:txBody>
          <a:bodyPr wrap="square" rtlCol="0">
            <a:spAutoFit/>
          </a:bodyPr>
          <a:lstStyle/>
          <a:p>
            <a:pPr algn="ctr"/>
            <a:r>
              <a:rPr lang="en-AU" sz="1600" dirty="0">
                <a:solidFill>
                  <a:schemeClr val="bg1"/>
                </a:solidFill>
                <a:latin typeface="Arial" panose="020B0604020202020204" pitchFamily="34" charset="0"/>
                <a:cs typeface="Arial" panose="020B0604020202020204" pitchFamily="34" charset="0"/>
              </a:rPr>
              <a:t>OAIC</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370" y="464162"/>
            <a:ext cx="3925574" cy="579983"/>
          </a:xfrm>
          <a:prstGeom prst="rect">
            <a:avLst/>
          </a:prstGeom>
        </p:spPr>
      </p:pic>
    </p:spTree>
    <p:extLst>
      <p:ext uri="{BB962C8B-B14F-4D97-AF65-F5344CB8AC3E}">
        <p14:creationId xmlns:p14="http://schemas.microsoft.com/office/powerpoint/2010/main" val="360904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Divider">
    <p:bg>
      <p:bgPr>
        <a:solidFill>
          <a:srgbClr val="5DC2B3"/>
        </a:solidFill>
        <a:effectLst/>
      </p:bgPr>
    </p:bg>
    <p:spTree>
      <p:nvGrpSpPr>
        <p:cNvPr id="1" name=""/>
        <p:cNvGrpSpPr/>
        <p:nvPr/>
      </p:nvGrpSpPr>
      <p:grpSpPr>
        <a:xfrm>
          <a:off x="0" y="0"/>
          <a:ext cx="0" cy="0"/>
          <a:chOff x="0" y="0"/>
          <a:chExt cx="0" cy="0"/>
        </a:xfrm>
      </p:grpSpPr>
      <p:sp>
        <p:nvSpPr>
          <p:cNvPr id="6" name="Rectangle 5"/>
          <p:cNvSpPr/>
          <p:nvPr userDrawn="1"/>
        </p:nvSpPr>
        <p:spPr>
          <a:xfrm>
            <a:off x="207310" y="204177"/>
            <a:ext cx="8505944" cy="6240952"/>
          </a:xfrm>
          <a:prstGeom prst="rect">
            <a:avLst/>
          </a:prstGeom>
          <a:blipFill dpi="0" rotWithShape="1">
            <a:blip r:embed="rId2"/>
            <a:srcRect/>
            <a:tile tx="0" ty="0" sx="75000" sy="7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9" name="Rectangle 8"/>
          <p:cNvSpPr/>
          <p:nvPr userDrawn="1"/>
        </p:nvSpPr>
        <p:spPr>
          <a:xfrm>
            <a:off x="0" y="0"/>
            <a:ext cx="5022844" cy="1269554"/>
          </a:xfrm>
          <a:prstGeom prst="rect">
            <a:avLst/>
          </a:prstGeom>
          <a:solidFill>
            <a:srgbClr val="5DC2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0" name="Rectangle 9"/>
          <p:cNvSpPr/>
          <p:nvPr userDrawn="1"/>
        </p:nvSpPr>
        <p:spPr>
          <a:xfrm>
            <a:off x="13235" y="5815059"/>
            <a:ext cx="5022844" cy="1039788"/>
          </a:xfrm>
          <a:prstGeom prst="rect">
            <a:avLst/>
          </a:prstGeom>
          <a:solidFill>
            <a:srgbClr val="5DC2B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 name="Title 1"/>
          <p:cNvSpPr>
            <a:spLocks noGrp="1"/>
          </p:cNvSpPr>
          <p:nvPr>
            <p:ph type="title" hasCustomPrompt="1"/>
          </p:nvPr>
        </p:nvSpPr>
        <p:spPr>
          <a:xfrm>
            <a:off x="720000" y="1800000"/>
            <a:ext cx="2806909" cy="786853"/>
          </a:xfrm>
          <a:solidFill>
            <a:srgbClr val="5DC2B3"/>
          </a:solidFill>
        </p:spPr>
        <p:txBody>
          <a:bodyPr lIns="72000" anchor="ctr"/>
          <a:lstStyle>
            <a:lvl1pPr algn="l">
              <a:lnSpc>
                <a:spcPts val="4000"/>
              </a:lnSpc>
              <a:defRPr sz="3000" b="0" cap="none" baseline="0">
                <a:solidFill>
                  <a:srgbClr val="002A3A"/>
                </a:solidFill>
              </a:defRPr>
            </a:lvl1pPr>
          </a:lstStyle>
          <a:p>
            <a:r>
              <a:rPr lang="en-AU" noProof="0" dirty="0"/>
              <a:t>Section break</a:t>
            </a:r>
          </a:p>
        </p:txBody>
      </p:sp>
      <p:sp>
        <p:nvSpPr>
          <p:cNvPr id="5" name="Footer Placeholder 3"/>
          <p:cNvSpPr>
            <a:spLocks noGrp="1"/>
          </p:cNvSpPr>
          <p:nvPr>
            <p:ph type="ftr" sz="quarter" idx="10"/>
          </p:nvPr>
        </p:nvSpPr>
        <p:spPr>
          <a:xfrm>
            <a:off x="720000" y="6188759"/>
            <a:ext cx="1636779" cy="436390"/>
          </a:xfrm>
        </p:spPr>
        <p:txBody>
          <a:bodyPr/>
          <a:lstStyle>
            <a:lvl1pPr>
              <a:lnSpc>
                <a:spcPct val="150000"/>
              </a:lnSpc>
              <a:defRPr/>
            </a:lvl1pPr>
          </a:lstStyle>
          <a:p>
            <a:r>
              <a:rPr lang="en-AU" dirty="0"/>
              <a:t>Presenter Name</a:t>
            </a:r>
          </a:p>
          <a:p>
            <a:r>
              <a:rPr lang="en-AU" dirty="0"/>
              <a:t>Section Heading</a:t>
            </a:r>
          </a:p>
        </p:txBody>
      </p:sp>
      <p:sp>
        <p:nvSpPr>
          <p:cNvPr id="7" name="Rectangle 6"/>
          <p:cNvSpPr/>
          <p:nvPr userDrawn="1"/>
        </p:nvSpPr>
        <p:spPr>
          <a:xfrm>
            <a:off x="8205106" y="5919106"/>
            <a:ext cx="940482" cy="940482"/>
          </a:xfrm>
          <a:prstGeom prst="rect">
            <a:avLst/>
          </a:prstGeom>
          <a:solidFill>
            <a:srgbClr val="002A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8" name="TextBox 7"/>
          <p:cNvSpPr txBox="1"/>
          <p:nvPr userDrawn="1"/>
        </p:nvSpPr>
        <p:spPr>
          <a:xfrm>
            <a:off x="8241253" y="6220070"/>
            <a:ext cx="868188" cy="338554"/>
          </a:xfrm>
          <a:prstGeom prst="rect">
            <a:avLst/>
          </a:prstGeom>
          <a:noFill/>
        </p:spPr>
        <p:txBody>
          <a:bodyPr wrap="square" rtlCol="0">
            <a:spAutoFit/>
          </a:bodyPr>
          <a:lstStyle/>
          <a:p>
            <a:pPr algn="ctr"/>
            <a:r>
              <a:rPr lang="en-AU" sz="1600" dirty="0">
                <a:solidFill>
                  <a:schemeClr val="bg1"/>
                </a:solidFill>
                <a:latin typeface="Arial" panose="020B0604020202020204" pitchFamily="34" charset="0"/>
                <a:cs typeface="Arial" panose="020B0604020202020204" pitchFamily="34" charset="0"/>
              </a:rPr>
              <a:t>OAIC</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370" y="464162"/>
            <a:ext cx="3925574" cy="579983"/>
          </a:xfrm>
          <a:prstGeom prst="rect">
            <a:avLst/>
          </a:prstGeom>
        </p:spPr>
      </p:pic>
    </p:spTree>
    <p:extLst>
      <p:ext uri="{BB962C8B-B14F-4D97-AF65-F5344CB8AC3E}">
        <p14:creationId xmlns:p14="http://schemas.microsoft.com/office/powerpoint/2010/main" val="1480985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Divider">
    <p:bg>
      <p:bgPr>
        <a:solidFill>
          <a:srgbClr val="E13F54"/>
        </a:solidFill>
        <a:effectLst/>
      </p:bgPr>
    </p:bg>
    <p:spTree>
      <p:nvGrpSpPr>
        <p:cNvPr id="1" name=""/>
        <p:cNvGrpSpPr/>
        <p:nvPr/>
      </p:nvGrpSpPr>
      <p:grpSpPr>
        <a:xfrm>
          <a:off x="0" y="0"/>
          <a:ext cx="0" cy="0"/>
          <a:chOff x="0" y="0"/>
          <a:chExt cx="0" cy="0"/>
        </a:xfrm>
      </p:grpSpPr>
      <p:sp>
        <p:nvSpPr>
          <p:cNvPr id="6" name="Rectangle 5"/>
          <p:cNvSpPr/>
          <p:nvPr userDrawn="1"/>
        </p:nvSpPr>
        <p:spPr>
          <a:xfrm>
            <a:off x="207310" y="204177"/>
            <a:ext cx="8505944" cy="6240952"/>
          </a:xfrm>
          <a:prstGeom prst="rect">
            <a:avLst/>
          </a:prstGeom>
          <a:blipFill dpi="0" rotWithShape="1">
            <a:blip r:embed="rId2"/>
            <a:srcRect/>
            <a:tile tx="0" ty="0" sx="75000" sy="7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9" name="Rectangle 8"/>
          <p:cNvSpPr/>
          <p:nvPr userDrawn="1"/>
        </p:nvSpPr>
        <p:spPr>
          <a:xfrm>
            <a:off x="0" y="0"/>
            <a:ext cx="5022844" cy="1269554"/>
          </a:xfrm>
          <a:prstGeom prst="rect">
            <a:avLst/>
          </a:prstGeom>
          <a:solidFill>
            <a:srgbClr val="E13F5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0" name="Rectangle 9"/>
          <p:cNvSpPr/>
          <p:nvPr userDrawn="1"/>
        </p:nvSpPr>
        <p:spPr>
          <a:xfrm>
            <a:off x="13235" y="5815059"/>
            <a:ext cx="5022844" cy="1039788"/>
          </a:xfrm>
          <a:prstGeom prst="rect">
            <a:avLst/>
          </a:prstGeom>
          <a:solidFill>
            <a:srgbClr val="E13F5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 name="Title 1"/>
          <p:cNvSpPr>
            <a:spLocks noGrp="1"/>
          </p:cNvSpPr>
          <p:nvPr>
            <p:ph type="title" hasCustomPrompt="1"/>
          </p:nvPr>
        </p:nvSpPr>
        <p:spPr>
          <a:xfrm>
            <a:off x="720000" y="1800000"/>
            <a:ext cx="2806909" cy="786853"/>
          </a:xfrm>
          <a:solidFill>
            <a:srgbClr val="E13F54"/>
          </a:solidFill>
        </p:spPr>
        <p:txBody>
          <a:bodyPr lIns="72000" anchor="ctr"/>
          <a:lstStyle>
            <a:lvl1pPr algn="l">
              <a:lnSpc>
                <a:spcPts val="4000"/>
              </a:lnSpc>
              <a:defRPr sz="3000" b="0" cap="none" baseline="0">
                <a:solidFill>
                  <a:schemeClr val="bg1"/>
                </a:solidFill>
              </a:defRPr>
            </a:lvl1pPr>
          </a:lstStyle>
          <a:p>
            <a:r>
              <a:rPr lang="en-AU" noProof="0" dirty="0"/>
              <a:t>Section break</a:t>
            </a:r>
          </a:p>
        </p:txBody>
      </p:sp>
      <p:sp>
        <p:nvSpPr>
          <p:cNvPr id="5" name="Footer Placeholder 3"/>
          <p:cNvSpPr>
            <a:spLocks noGrp="1"/>
          </p:cNvSpPr>
          <p:nvPr>
            <p:ph type="ftr" sz="quarter" idx="10"/>
          </p:nvPr>
        </p:nvSpPr>
        <p:spPr>
          <a:xfrm>
            <a:off x="720000" y="6188759"/>
            <a:ext cx="1636779" cy="436390"/>
          </a:xfrm>
        </p:spPr>
        <p:txBody>
          <a:bodyPr/>
          <a:lstStyle>
            <a:lvl1pPr>
              <a:lnSpc>
                <a:spcPct val="150000"/>
              </a:lnSpc>
              <a:defRPr>
                <a:solidFill>
                  <a:schemeClr val="bg1"/>
                </a:solidFill>
              </a:defRPr>
            </a:lvl1pPr>
          </a:lstStyle>
          <a:p>
            <a:r>
              <a:rPr lang="en-AU"/>
              <a:t>Presenter Name</a:t>
            </a:r>
          </a:p>
          <a:p>
            <a:r>
              <a:rPr lang="en-AU"/>
              <a:t>Section Heading</a:t>
            </a:r>
          </a:p>
        </p:txBody>
      </p:sp>
      <p:sp>
        <p:nvSpPr>
          <p:cNvPr id="7" name="Rectangle 6"/>
          <p:cNvSpPr/>
          <p:nvPr userDrawn="1"/>
        </p:nvSpPr>
        <p:spPr>
          <a:xfrm>
            <a:off x="8205106" y="5919106"/>
            <a:ext cx="940482" cy="940482"/>
          </a:xfrm>
          <a:prstGeom prst="rect">
            <a:avLst/>
          </a:prstGeom>
          <a:solidFill>
            <a:srgbClr val="002A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8" name="TextBox 7"/>
          <p:cNvSpPr txBox="1"/>
          <p:nvPr userDrawn="1"/>
        </p:nvSpPr>
        <p:spPr>
          <a:xfrm>
            <a:off x="8241253" y="6220070"/>
            <a:ext cx="868188" cy="338554"/>
          </a:xfrm>
          <a:prstGeom prst="rect">
            <a:avLst/>
          </a:prstGeom>
          <a:noFill/>
        </p:spPr>
        <p:txBody>
          <a:bodyPr wrap="square" rtlCol="0">
            <a:spAutoFit/>
          </a:bodyPr>
          <a:lstStyle/>
          <a:p>
            <a:pPr algn="ctr"/>
            <a:r>
              <a:rPr lang="en-AU" sz="1600" dirty="0">
                <a:solidFill>
                  <a:schemeClr val="bg1"/>
                </a:solidFill>
                <a:latin typeface="Arial" panose="020B0604020202020204" pitchFamily="34" charset="0"/>
                <a:cs typeface="Arial" panose="020B0604020202020204" pitchFamily="34" charset="0"/>
              </a:rPr>
              <a:t>OAIC</a:t>
            </a:r>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370" y="463779"/>
            <a:ext cx="3925574" cy="580750"/>
          </a:xfrm>
          <a:prstGeom prst="rect">
            <a:avLst/>
          </a:prstGeom>
        </p:spPr>
      </p:pic>
    </p:spTree>
    <p:extLst>
      <p:ext uri="{BB962C8B-B14F-4D97-AF65-F5344CB8AC3E}">
        <p14:creationId xmlns:p14="http://schemas.microsoft.com/office/powerpoint/2010/main" val="1545493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ast Page">
    <p:bg>
      <p:bgPr>
        <a:solidFill>
          <a:srgbClr val="E13F54"/>
        </a:solidFill>
        <a:effectLst/>
      </p:bgPr>
    </p:bg>
    <p:spTree>
      <p:nvGrpSpPr>
        <p:cNvPr id="1" name=""/>
        <p:cNvGrpSpPr/>
        <p:nvPr/>
      </p:nvGrpSpPr>
      <p:grpSpPr>
        <a:xfrm>
          <a:off x="0" y="0"/>
          <a:ext cx="0" cy="0"/>
          <a:chOff x="0" y="0"/>
          <a:chExt cx="0" cy="0"/>
        </a:xfrm>
      </p:grpSpPr>
      <p:sp>
        <p:nvSpPr>
          <p:cNvPr id="5" name="Rectangle 4"/>
          <p:cNvSpPr/>
          <p:nvPr userDrawn="1"/>
        </p:nvSpPr>
        <p:spPr>
          <a:xfrm>
            <a:off x="5967949" y="204177"/>
            <a:ext cx="2745305" cy="6420972"/>
          </a:xfrm>
          <a:prstGeom prst="rect">
            <a:avLst/>
          </a:prstGeom>
          <a:blipFill dpi="0" rotWithShape="1">
            <a:blip r:embed="rId2"/>
            <a:srcRect/>
            <a:tile tx="0" ty="0" sx="75000" sy="7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 name="Title 1"/>
          <p:cNvSpPr>
            <a:spLocks noGrp="1"/>
          </p:cNvSpPr>
          <p:nvPr>
            <p:ph type="title" hasCustomPrompt="1"/>
          </p:nvPr>
        </p:nvSpPr>
        <p:spPr>
          <a:xfrm>
            <a:off x="1017399" y="2701969"/>
            <a:ext cx="3871273" cy="1455650"/>
          </a:xfrm>
        </p:spPr>
        <p:txBody>
          <a:bodyPr anchor="ctr"/>
          <a:lstStyle>
            <a:lvl1pPr algn="ctr">
              <a:lnSpc>
                <a:spcPct val="100000"/>
              </a:lnSpc>
              <a:defRPr sz="12000" b="0" cap="none" baseline="0">
                <a:solidFill>
                  <a:srgbClr val="002A3A"/>
                </a:solidFill>
              </a:defRPr>
            </a:lvl1pPr>
          </a:lstStyle>
          <a:p>
            <a:r>
              <a:rPr lang="en-AU" noProof="0" dirty="0"/>
              <a:t>OAIC</a:t>
            </a:r>
          </a:p>
        </p:txBody>
      </p:sp>
      <p:sp>
        <p:nvSpPr>
          <p:cNvPr id="8" name="Title 1"/>
          <p:cNvSpPr txBox="1">
            <a:spLocks/>
          </p:cNvSpPr>
          <p:nvPr userDrawn="1"/>
        </p:nvSpPr>
        <p:spPr>
          <a:xfrm>
            <a:off x="6868049" y="6040084"/>
            <a:ext cx="2025225" cy="495055"/>
          </a:xfrm>
          <a:prstGeom prst="rect">
            <a:avLst/>
          </a:prstGeom>
          <a:solidFill>
            <a:srgbClr val="E13F54"/>
          </a:solidFill>
        </p:spPr>
        <p:txBody>
          <a:bodyPr vert="horz" lIns="0" tIns="0" rIns="0" bIns="0" rtlCol="0" anchor="ctr">
            <a:noAutofit/>
          </a:bodyPr>
          <a:lstStyle>
            <a:lvl1pPr algn="ctr" defTabSz="914447" rtl="0" eaLnBrk="1" latinLnBrk="0" hangingPunct="1">
              <a:lnSpc>
                <a:spcPct val="100000"/>
              </a:lnSpc>
              <a:spcBef>
                <a:spcPct val="0"/>
              </a:spcBef>
              <a:buNone/>
              <a:defRPr sz="12000" b="0" kern="1200" cap="none" baseline="0">
                <a:solidFill>
                  <a:srgbClr val="002A3A"/>
                </a:solidFill>
                <a:latin typeface="Arial" panose="020B0604020202020204" pitchFamily="34" charset="0"/>
                <a:ea typeface="+mj-ea"/>
                <a:cs typeface="Arial" pitchFamily="34" charset="0"/>
              </a:defRPr>
            </a:lvl1pPr>
          </a:lstStyle>
          <a:p>
            <a:r>
              <a:rPr lang="en-AU" sz="2000" dirty="0"/>
              <a:t>oaic.gov.au</a:t>
            </a:r>
          </a:p>
        </p:txBody>
      </p:sp>
    </p:spTree>
    <p:extLst>
      <p:ext uri="{BB962C8B-B14F-4D97-AF65-F5344CB8AC3E}">
        <p14:creationId xmlns:p14="http://schemas.microsoft.com/office/powerpoint/2010/main" val="3985974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720000"/>
            <a:ext cx="7262583" cy="1025640"/>
          </a:xfrm>
          <a:prstGeom prst="rect">
            <a:avLst/>
          </a:prstGeom>
        </p:spPr>
        <p:txBody>
          <a:bodyPr vert="horz" lIns="0" tIns="0" rIns="0" bIns="0" rtlCol="0" anchor="t">
            <a:noAutofit/>
          </a:bodyPr>
          <a:lstStyle/>
          <a:p>
            <a:r>
              <a:rPr lang="en-US" noProof="0"/>
              <a:t>Click to edit Master title style</a:t>
            </a:r>
            <a:endParaRPr lang="en-AU" noProof="0" dirty="0"/>
          </a:p>
        </p:txBody>
      </p:sp>
      <p:sp>
        <p:nvSpPr>
          <p:cNvPr id="3" name="Text Placeholder 2"/>
          <p:cNvSpPr>
            <a:spLocks noGrp="1"/>
          </p:cNvSpPr>
          <p:nvPr>
            <p:ph type="body" idx="1"/>
          </p:nvPr>
        </p:nvSpPr>
        <p:spPr>
          <a:xfrm>
            <a:off x="720000" y="1800000"/>
            <a:ext cx="7262583" cy="3431829"/>
          </a:xfrm>
          <a:prstGeom prst="rect">
            <a:avLst/>
          </a:prstGeom>
        </p:spPr>
        <p:txBody>
          <a:bodyPr vert="horz" lIns="0" tIns="0" rIns="0" bIns="0" rtlCol="0">
            <a:noAutofit/>
          </a:bodyPr>
          <a:lstStyle/>
          <a:p>
            <a:pPr lvl="0"/>
            <a:r>
              <a:rPr lang="en-AU" noProof="0" dirty="0"/>
              <a:t>Use the increase/decrease list level buttons to change styles</a:t>
            </a:r>
          </a:p>
          <a:p>
            <a:pPr lvl="1"/>
            <a:r>
              <a:rPr lang="en-AU" noProof="0" dirty="0"/>
              <a:t>Second level</a:t>
            </a:r>
          </a:p>
          <a:p>
            <a:pPr lvl="2"/>
            <a:r>
              <a:rPr lang="en-AU" noProof="0" dirty="0"/>
              <a:t>Third level</a:t>
            </a:r>
          </a:p>
          <a:p>
            <a:pPr lvl="3"/>
            <a:r>
              <a:rPr lang="en-AU" noProof="0" dirty="0"/>
              <a:t>Fourth level</a:t>
            </a:r>
          </a:p>
          <a:p>
            <a:pPr lvl="4"/>
            <a:r>
              <a:rPr lang="en-AU" noProof="0" dirty="0"/>
              <a:t>Fifth level</a:t>
            </a:r>
          </a:p>
        </p:txBody>
      </p:sp>
      <p:sp>
        <p:nvSpPr>
          <p:cNvPr id="5" name="Footer Placeholder 4"/>
          <p:cNvSpPr>
            <a:spLocks noGrp="1"/>
          </p:cNvSpPr>
          <p:nvPr>
            <p:ph type="ftr" sz="quarter" idx="3"/>
          </p:nvPr>
        </p:nvSpPr>
        <p:spPr>
          <a:xfrm>
            <a:off x="720000" y="6188759"/>
            <a:ext cx="1636779" cy="369048"/>
          </a:xfrm>
          <a:prstGeom prst="rect">
            <a:avLst/>
          </a:prstGeom>
        </p:spPr>
        <p:txBody>
          <a:bodyPr vert="horz" lIns="0" tIns="0" rIns="0" bIns="0" rtlCol="0" anchor="ctr"/>
          <a:lstStyle>
            <a:lvl1pPr algn="l">
              <a:lnSpc>
                <a:spcPct val="150000"/>
              </a:lnSpc>
              <a:defRPr lang="en-AU" sz="1000" b="0" dirty="0">
                <a:solidFill>
                  <a:srgbClr val="002A3A"/>
                </a:solidFill>
                <a:latin typeface="Arial" panose="020B0604020202020204" pitchFamily="34" charset="0"/>
                <a:cs typeface="Arial" pitchFamily="34" charset="0"/>
              </a:defRPr>
            </a:lvl1pPr>
          </a:lstStyle>
          <a:p>
            <a:r>
              <a:rPr lang="en-AU" dirty="0"/>
              <a:t>Presentation name</a:t>
            </a:r>
          </a:p>
          <a:p>
            <a:r>
              <a:rPr lang="en-AU" dirty="0"/>
              <a:t>Section heading</a:t>
            </a:r>
          </a:p>
        </p:txBody>
      </p:sp>
      <p:sp>
        <p:nvSpPr>
          <p:cNvPr id="4" name="Rectangle 3"/>
          <p:cNvSpPr/>
          <p:nvPr userDrawn="1"/>
        </p:nvSpPr>
        <p:spPr>
          <a:xfrm>
            <a:off x="8205106" y="5919106"/>
            <a:ext cx="940482" cy="940482"/>
          </a:xfrm>
          <a:prstGeom prst="rect">
            <a:avLst/>
          </a:prstGeom>
          <a:solidFill>
            <a:srgbClr val="002A3A"/>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6" name="TextBox 5"/>
          <p:cNvSpPr txBox="1"/>
          <p:nvPr userDrawn="1"/>
        </p:nvSpPr>
        <p:spPr>
          <a:xfrm>
            <a:off x="8241253" y="6220070"/>
            <a:ext cx="868188" cy="338554"/>
          </a:xfrm>
          <a:prstGeom prst="rect">
            <a:avLst/>
          </a:prstGeom>
          <a:noFill/>
        </p:spPr>
        <p:txBody>
          <a:bodyPr wrap="square" rtlCol="0">
            <a:spAutoFit/>
          </a:bodyPr>
          <a:lstStyle/>
          <a:p>
            <a:pPr algn="ctr"/>
            <a:r>
              <a:rPr lang="en-AU" sz="1600" dirty="0">
                <a:solidFill>
                  <a:schemeClr val="bg1"/>
                </a:solidFill>
                <a:latin typeface="Arial" panose="020B0604020202020204" pitchFamily="34" charset="0"/>
                <a:cs typeface="Arial" panose="020B0604020202020204" pitchFamily="34" charset="0"/>
              </a:rPr>
              <a:t>OAIC</a:t>
            </a:r>
          </a:p>
        </p:txBody>
      </p:sp>
    </p:spTree>
    <p:extLst>
      <p:ext uri="{BB962C8B-B14F-4D97-AF65-F5344CB8AC3E}">
        <p14:creationId xmlns:p14="http://schemas.microsoft.com/office/powerpoint/2010/main" val="206345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8" r:id="rId4"/>
    <p:sldLayoutId id="2147483651" r:id="rId5"/>
    <p:sldLayoutId id="2147483660" r:id="rId6"/>
    <p:sldLayoutId id="2147483661" r:id="rId7"/>
    <p:sldLayoutId id="2147483662" r:id="rId8"/>
    <p:sldLayoutId id="2147483659" r:id="rId9"/>
    <p:sldLayoutId id="2147483654" r:id="rId10"/>
    <p:sldLayoutId id="2147483655" r:id="rId11"/>
  </p:sldLayoutIdLst>
  <p:hf sldNum="0" hdr="0" dt="0"/>
  <p:txStyles>
    <p:titleStyle>
      <a:lvl1pPr algn="l" defTabSz="914447" rtl="0" eaLnBrk="1" latinLnBrk="0" hangingPunct="1">
        <a:lnSpc>
          <a:spcPts val="4000"/>
        </a:lnSpc>
        <a:spcBef>
          <a:spcPct val="0"/>
        </a:spcBef>
        <a:buNone/>
        <a:defRPr sz="2500" b="1" kern="1200">
          <a:solidFill>
            <a:srgbClr val="E23F53"/>
          </a:solidFill>
          <a:latin typeface="Arial" panose="020B0604020202020204" pitchFamily="34" charset="0"/>
          <a:ea typeface="+mj-ea"/>
          <a:cs typeface="Arial" pitchFamily="34" charset="0"/>
        </a:defRPr>
      </a:lvl1pPr>
    </p:titleStyle>
    <p:body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p:bodyStyle>
    <p:otherStyle>
      <a:defPPr>
        <a:defRPr lang="en-US"/>
      </a:defPPr>
      <a:lvl1pPr marL="0" algn="l" defTabSz="914447" rtl="0" eaLnBrk="1" latinLnBrk="0" hangingPunct="1">
        <a:defRPr sz="1800" kern="1200">
          <a:solidFill>
            <a:schemeClr val="tx1"/>
          </a:solidFill>
          <a:latin typeface="+mn-lt"/>
          <a:ea typeface="+mn-ea"/>
          <a:cs typeface="+mn-cs"/>
        </a:defRPr>
      </a:lvl1pPr>
      <a:lvl2pPr marL="457224" algn="l" defTabSz="914447" rtl="0" eaLnBrk="1" latinLnBrk="0" hangingPunct="1">
        <a:defRPr sz="1800" kern="1200">
          <a:solidFill>
            <a:schemeClr val="tx1"/>
          </a:solidFill>
          <a:latin typeface="+mn-lt"/>
          <a:ea typeface="+mn-ea"/>
          <a:cs typeface="+mn-cs"/>
        </a:defRPr>
      </a:lvl2pPr>
      <a:lvl3pPr marL="914447" algn="l" defTabSz="914447" rtl="0" eaLnBrk="1" latinLnBrk="0" hangingPunct="1">
        <a:defRPr sz="1800" kern="1200">
          <a:solidFill>
            <a:schemeClr val="tx1"/>
          </a:solidFill>
          <a:latin typeface="+mn-lt"/>
          <a:ea typeface="+mn-ea"/>
          <a:cs typeface="+mn-cs"/>
        </a:defRPr>
      </a:lvl3pPr>
      <a:lvl4pPr marL="1371671" algn="l" defTabSz="914447" rtl="0" eaLnBrk="1" latinLnBrk="0" hangingPunct="1">
        <a:defRPr sz="1800" kern="1200">
          <a:solidFill>
            <a:schemeClr val="tx1"/>
          </a:solidFill>
          <a:latin typeface="+mn-lt"/>
          <a:ea typeface="+mn-ea"/>
          <a:cs typeface="+mn-cs"/>
        </a:defRPr>
      </a:lvl4pPr>
      <a:lvl5pPr marL="1828894" algn="l" defTabSz="914447" rtl="0" eaLnBrk="1" latinLnBrk="0" hangingPunct="1">
        <a:defRPr sz="1800" kern="1200">
          <a:solidFill>
            <a:schemeClr val="tx1"/>
          </a:solidFill>
          <a:latin typeface="+mn-lt"/>
          <a:ea typeface="+mn-ea"/>
          <a:cs typeface="+mn-cs"/>
        </a:defRPr>
      </a:lvl5pPr>
      <a:lvl6pPr marL="2286118" algn="l" defTabSz="914447" rtl="0" eaLnBrk="1" latinLnBrk="0" hangingPunct="1">
        <a:defRPr sz="1800" kern="1200">
          <a:solidFill>
            <a:schemeClr val="tx1"/>
          </a:solidFill>
          <a:latin typeface="+mn-lt"/>
          <a:ea typeface="+mn-ea"/>
          <a:cs typeface="+mn-cs"/>
        </a:defRPr>
      </a:lvl6pPr>
      <a:lvl7pPr marL="2743342" algn="l" defTabSz="914447" rtl="0" eaLnBrk="1" latinLnBrk="0" hangingPunct="1">
        <a:defRPr sz="1800" kern="1200">
          <a:solidFill>
            <a:schemeClr val="tx1"/>
          </a:solidFill>
          <a:latin typeface="+mn-lt"/>
          <a:ea typeface="+mn-ea"/>
          <a:cs typeface="+mn-cs"/>
        </a:defRPr>
      </a:lvl7pPr>
      <a:lvl8pPr marL="3200565" algn="l" defTabSz="914447" rtl="0" eaLnBrk="1" latinLnBrk="0" hangingPunct="1">
        <a:defRPr sz="1800" kern="1200">
          <a:solidFill>
            <a:schemeClr val="tx1"/>
          </a:solidFill>
          <a:latin typeface="+mn-lt"/>
          <a:ea typeface="+mn-ea"/>
          <a:cs typeface="+mn-cs"/>
        </a:defRPr>
      </a:lvl8pPr>
      <a:lvl9pPr marL="3657789" algn="l" defTabSz="91444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4.jpeg"/><Relationship Id="rId7"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png"/><Relationship Id="rId4" Type="http://schemas.openxmlformats.org/officeDocument/2006/relationships/image" Target="../media/image15.jpeg"/><Relationship Id="rId9" Type="http://schemas.openxmlformats.org/officeDocument/2006/relationships/image" Target="../media/image7.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oaic.gov.au/agencies-and-organisations/guides/interactive-pmp-explained" TargetMode="External"/><Relationship Id="rId2" Type="http://schemas.openxmlformats.org/officeDocument/2006/relationships/notesSlide" Target="../notesSlides/notesSlide27.xml"/><Relationship Id="rId1" Type="http://schemas.openxmlformats.org/officeDocument/2006/relationships/slideLayout" Target="../slideLayouts/slideLayout8.xml"/><Relationship Id="rId4" Type="http://schemas.openxmlformats.org/officeDocument/2006/relationships/hyperlink" Target="https://oaic.gov.au/privacy-officer-toolkit/"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828378" y="2421682"/>
            <a:ext cx="6013034" cy="1336490"/>
          </a:xfrm>
        </p:spPr>
        <p:txBody>
          <a:bodyPr/>
          <a:lstStyle/>
          <a:p>
            <a:r>
              <a:rPr lang="en-US" sz="3600" dirty="0"/>
              <a:t>Preparing your agency’s Privacy Management Plan</a:t>
            </a:r>
          </a:p>
          <a:p>
            <a:endParaRPr lang="en-AU" dirty="0"/>
          </a:p>
        </p:txBody>
      </p:sp>
      <p:sp>
        <p:nvSpPr>
          <p:cNvPr id="4" name="Footer Placeholder 3"/>
          <p:cNvSpPr>
            <a:spLocks noGrp="1"/>
          </p:cNvSpPr>
          <p:nvPr>
            <p:ph type="ftr" sz="quarter" idx="13"/>
          </p:nvPr>
        </p:nvSpPr>
        <p:spPr>
          <a:xfrm>
            <a:off x="900386" y="5878066"/>
            <a:ext cx="5004922" cy="720080"/>
          </a:xfrm>
          <a:solidFill>
            <a:srgbClr val="E13F54"/>
          </a:solidFill>
        </p:spPr>
        <p:txBody>
          <a:bodyPr/>
          <a:lstStyle/>
          <a:p>
            <a:r>
              <a:rPr lang="en-AU" sz="1100" dirty="0" smtClean="0"/>
              <a:t>Sarah Ghali — acting Assistant Commissioner Regulation and Strategy</a:t>
            </a:r>
          </a:p>
          <a:p>
            <a:r>
              <a:rPr lang="en-AU" sz="1100" dirty="0" smtClean="0"/>
              <a:t>Melanie Drayton — acting Deputy Commissioner</a:t>
            </a:r>
          </a:p>
          <a:p>
            <a:r>
              <a:rPr lang="en-AU" sz="1100" b="1" dirty="0" smtClean="0"/>
              <a:t>Office of the Australian Information Commissioner</a:t>
            </a:r>
            <a:endParaRPr lang="en-AU" sz="1100" b="1" dirty="0"/>
          </a:p>
        </p:txBody>
      </p:sp>
      <p:sp>
        <p:nvSpPr>
          <p:cNvPr id="5" name="Text Placeholder 2"/>
          <p:cNvSpPr txBox="1">
            <a:spLocks/>
          </p:cNvSpPr>
          <p:nvPr/>
        </p:nvSpPr>
        <p:spPr>
          <a:xfrm>
            <a:off x="842370" y="4205296"/>
            <a:ext cx="6719121" cy="796589"/>
          </a:xfrm>
          <a:prstGeom prst="rect">
            <a:avLst/>
          </a:prstGeom>
          <a:solidFill>
            <a:srgbClr val="E13F54"/>
          </a:solidFill>
        </p:spPr>
        <p:txBody>
          <a:bodyPr vert="horz" lIns="72000" tIns="0" rIns="0" bIns="0" rtlCol="0">
            <a:noAutofit/>
          </a:bodyPr>
          <a:lstStyle>
            <a:lvl1pPr marL="0" indent="0" algn="l" defTabSz="914447" rtl="0" eaLnBrk="1" latinLnBrk="0" hangingPunct="1">
              <a:lnSpc>
                <a:spcPct val="100000"/>
              </a:lnSpc>
              <a:spcBef>
                <a:spcPts val="1800"/>
              </a:spcBef>
              <a:spcAft>
                <a:spcPts val="1800"/>
              </a:spcAft>
              <a:buFont typeface="Arial" pitchFamily="34" charset="0"/>
              <a:buNone/>
              <a:defRPr sz="3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r>
              <a:rPr lang="en-AU" sz="2200" dirty="0" smtClean="0"/>
              <a:t>A practical tool to enhance internal capability &amp; </a:t>
            </a:r>
            <a:br>
              <a:rPr lang="en-AU" sz="2200" dirty="0" smtClean="0"/>
            </a:br>
            <a:r>
              <a:rPr lang="en-AU" sz="2200" dirty="0" smtClean="0"/>
              <a:t>build public trust in personal information management</a:t>
            </a:r>
            <a:endParaRPr lang="en-AU" sz="2200" dirty="0"/>
          </a:p>
        </p:txBody>
      </p:sp>
    </p:spTree>
    <p:extLst>
      <p:ext uri="{BB962C8B-B14F-4D97-AF65-F5344CB8AC3E}">
        <p14:creationId xmlns:p14="http://schemas.microsoft.com/office/powerpoint/2010/main" val="1659477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CC866-FAA3-46DD-B359-F03A400EBDD5}"/>
              </a:ext>
            </a:extLst>
          </p:cNvPr>
          <p:cNvSpPr>
            <a:spLocks noGrp="1"/>
          </p:cNvSpPr>
          <p:nvPr>
            <p:ph type="title"/>
          </p:nvPr>
        </p:nvSpPr>
        <p:spPr>
          <a:xfrm>
            <a:off x="724121" y="621482"/>
            <a:ext cx="7262583" cy="695464"/>
          </a:xfrm>
        </p:spPr>
        <p:txBody>
          <a:bodyPr/>
          <a:lstStyle/>
          <a:p>
            <a:r>
              <a:rPr lang="en-AU" dirty="0" smtClean="0"/>
              <a:t>Measure </a:t>
            </a:r>
            <a:r>
              <a:rPr lang="en-AU" dirty="0"/>
              <a:t>your agency’s privacy maturity</a:t>
            </a:r>
          </a:p>
        </p:txBody>
      </p:sp>
      <p:sp>
        <p:nvSpPr>
          <p:cNvPr id="3" name="Content Placeholder 2">
            <a:extLst>
              <a:ext uri="{FF2B5EF4-FFF2-40B4-BE49-F238E27FC236}">
                <a16:creationId xmlns:a16="http://schemas.microsoft.com/office/drawing/2014/main" id="{679352DF-1761-4E81-969D-3B274D0DBC70}"/>
              </a:ext>
            </a:extLst>
          </p:cNvPr>
          <p:cNvSpPr>
            <a:spLocks noGrp="1"/>
          </p:cNvSpPr>
          <p:nvPr>
            <p:ph idx="1"/>
          </p:nvPr>
        </p:nvSpPr>
        <p:spPr>
          <a:xfrm>
            <a:off x="724121" y="1485578"/>
            <a:ext cx="7262583" cy="4245283"/>
          </a:xfrm>
        </p:spPr>
        <p:txBody>
          <a:bodyPr vert="horz" lIns="0" tIns="0" rIns="0" bIns="0" rtlCol="0">
            <a:noAutofit/>
          </a:bodyPr>
          <a:lstStyle/>
          <a:p>
            <a:pPr marL="285750" indent="-285750">
              <a:lnSpc>
                <a:spcPct val="150000"/>
              </a:lnSpc>
              <a:spcBef>
                <a:spcPts val="300"/>
              </a:spcBef>
              <a:spcAft>
                <a:spcPts val="300"/>
              </a:spcAft>
              <a:buChar char="•"/>
            </a:pPr>
            <a:r>
              <a:rPr lang="en-US" sz="1600" dirty="0" smtClean="0"/>
              <a:t>The Interactive PMP includes a risk-based maturity assessment, which is based on a Maturity Framework provided in the Interactive PMP Explained guide (Appendix 1).</a:t>
            </a:r>
          </a:p>
          <a:p>
            <a:pPr marL="285750" indent="-285750">
              <a:lnSpc>
                <a:spcPct val="150000"/>
              </a:lnSpc>
              <a:spcBef>
                <a:spcPts val="300"/>
              </a:spcBef>
              <a:spcAft>
                <a:spcPts val="300"/>
              </a:spcAft>
              <a:buFont typeface="Arial" pitchFamily="34" charset="0"/>
              <a:buChar char="•"/>
            </a:pPr>
            <a:r>
              <a:rPr lang="en-AU" sz="1600" dirty="0" smtClean="0"/>
              <a:t>This assessment enables </a:t>
            </a:r>
            <a:r>
              <a:rPr lang="en-AU" sz="1600" dirty="0"/>
              <a:t>each agency to </a:t>
            </a:r>
            <a:r>
              <a:rPr lang="en-AU" sz="1600" dirty="0" smtClean="0"/>
              <a:t>identify </a:t>
            </a:r>
            <a:r>
              <a:rPr lang="en-AU" sz="1600" dirty="0"/>
              <a:t>any gaps or </a:t>
            </a:r>
            <a:r>
              <a:rPr lang="en-AU" sz="1600" dirty="0" smtClean="0"/>
              <a:t>opportunities, and to consider </a:t>
            </a:r>
            <a:r>
              <a:rPr lang="en-AU" sz="1600" dirty="0"/>
              <a:t>how well it </a:t>
            </a:r>
            <a:r>
              <a:rPr lang="en-AU" sz="1600" dirty="0" smtClean="0"/>
              <a:t>has met privacy targets over time. </a:t>
            </a:r>
            <a:r>
              <a:rPr lang="en-AU" sz="1600" dirty="0"/>
              <a:t>It also assesses the adequacy of an agency’s privacy policy and notices</a:t>
            </a:r>
            <a:r>
              <a:rPr lang="en-AU" sz="1600" dirty="0" smtClean="0"/>
              <a:t>.</a:t>
            </a:r>
            <a:endParaRPr lang="en-US" sz="1600" dirty="0" smtClean="0"/>
          </a:p>
          <a:p>
            <a:pPr marL="285750" indent="-285750">
              <a:lnSpc>
                <a:spcPct val="150000"/>
              </a:lnSpc>
              <a:spcBef>
                <a:spcPts val="300"/>
              </a:spcBef>
              <a:spcAft>
                <a:spcPts val="300"/>
              </a:spcAft>
              <a:buChar char="•"/>
            </a:pPr>
            <a:r>
              <a:rPr lang="en-US" sz="1600" dirty="0" smtClean="0"/>
              <a:t>The Interactive PMP will calculate your privacy maturity scores across a range of criteria and generate an overall privacy maturity score. You can then set targets to raise your agency’s privacy maturity.</a:t>
            </a:r>
          </a:p>
          <a:p>
            <a:pPr marL="285750" indent="-285750">
              <a:lnSpc>
                <a:spcPct val="150000"/>
              </a:lnSpc>
              <a:spcBef>
                <a:spcPts val="300"/>
              </a:spcBef>
              <a:spcAft>
                <a:spcPts val="300"/>
              </a:spcAft>
              <a:buChar char="•"/>
            </a:pPr>
            <a:r>
              <a:rPr lang="en-US" sz="1600" dirty="0" smtClean="0"/>
              <a:t>There are four maturity levels: Initial, Developing, Defined and Leader. </a:t>
            </a:r>
          </a:p>
        </p:txBody>
      </p:sp>
      <p:sp>
        <p:nvSpPr>
          <p:cNvPr id="4" name="Rectangle 2">
            <a:extLst>
              <a:ext uri="{FF2B5EF4-FFF2-40B4-BE49-F238E27FC236}">
                <a16:creationId xmlns:a16="http://schemas.microsoft.com/office/drawing/2014/main" id="{0B7970D9-FEAE-4B1A-AD0C-BEBF336C0F54}"/>
              </a:ext>
            </a:extLst>
          </p:cNvPr>
          <p:cNvSpPr>
            <a:spLocks noChangeArrowheads="1"/>
          </p:cNvSpPr>
          <p:nvPr/>
        </p:nvSpPr>
        <p:spPr bwMode="auto">
          <a:xfrm>
            <a:off x="895933" y="2285962"/>
            <a:ext cx="9145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spTree>
    <p:extLst>
      <p:ext uri="{BB962C8B-B14F-4D97-AF65-F5344CB8AC3E}">
        <p14:creationId xmlns:p14="http://schemas.microsoft.com/office/powerpoint/2010/main" val="1887572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a:extLst>
              <a:ext uri="{FF2B5EF4-FFF2-40B4-BE49-F238E27FC236}">
                <a16:creationId xmlns:a16="http://schemas.microsoft.com/office/drawing/2014/main" id="{36C52188-0AA7-4CA9-B29E-B47840AFF47C}"/>
              </a:ext>
            </a:extLst>
          </p:cNvPr>
          <p:cNvSpPr txBox="1">
            <a:spLocks noChangeArrowheads="1"/>
          </p:cNvSpPr>
          <p:nvPr/>
        </p:nvSpPr>
        <p:spPr bwMode="auto">
          <a:xfrm>
            <a:off x="565714" y="3587379"/>
            <a:ext cx="8045728" cy="2722735"/>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3" name="Content Placeholder 2">
            <a:extLst>
              <a:ext uri="{FF2B5EF4-FFF2-40B4-BE49-F238E27FC236}">
                <a16:creationId xmlns:a16="http://schemas.microsoft.com/office/drawing/2014/main" id="{679352DF-1761-4E81-969D-3B274D0DBC70}"/>
              </a:ext>
            </a:extLst>
          </p:cNvPr>
          <p:cNvSpPr>
            <a:spLocks noGrp="1"/>
          </p:cNvSpPr>
          <p:nvPr>
            <p:ph idx="4294967295"/>
          </p:nvPr>
        </p:nvSpPr>
        <p:spPr>
          <a:xfrm>
            <a:off x="590376" y="1324648"/>
            <a:ext cx="7426325" cy="2325687"/>
          </a:xfrm>
        </p:spPr>
        <p:txBody>
          <a:bodyPr vert="horz" lIns="0" tIns="0" rIns="0" bIns="0" rtlCol="0">
            <a:noAutofit/>
          </a:bodyPr>
          <a:lstStyle/>
          <a:p>
            <a:pPr marL="285750" indent="-285750">
              <a:lnSpc>
                <a:spcPct val="150000"/>
              </a:lnSpc>
              <a:spcBef>
                <a:spcPts val="300"/>
              </a:spcBef>
              <a:spcAft>
                <a:spcPts val="300"/>
              </a:spcAft>
              <a:buChar char="•"/>
            </a:pPr>
            <a:r>
              <a:rPr lang="en-AU" sz="1600" dirty="0"/>
              <a:t>Some privacy</a:t>
            </a:r>
            <a:r>
              <a:rPr lang="en-US" sz="1600" dirty="0"/>
              <a:t> </a:t>
            </a:r>
            <a:r>
              <a:rPr lang="en-US" sz="1600" dirty="0" smtClean="0"/>
              <a:t>criteria </a:t>
            </a:r>
            <a:r>
              <a:rPr lang="en-US" sz="1600" dirty="0"/>
              <a:t>will be more relevant to your agency and therefore have a higher target maturity level than others.</a:t>
            </a:r>
          </a:p>
          <a:p>
            <a:pPr marL="285750" indent="-285750">
              <a:lnSpc>
                <a:spcPct val="150000"/>
              </a:lnSpc>
              <a:spcBef>
                <a:spcPts val="300"/>
              </a:spcBef>
              <a:spcAft>
                <a:spcPts val="300"/>
              </a:spcAft>
              <a:buFont typeface="Arial" pitchFamily="34" charset="0"/>
              <a:buChar char="•"/>
            </a:pPr>
            <a:r>
              <a:rPr lang="en-US" sz="1600" dirty="0" smtClean="0"/>
              <a:t>You should be selective about your targets and ensure goals are achievable. Compliance gaps should be addressed first. The other criteria you </a:t>
            </a:r>
            <a:r>
              <a:rPr lang="en-US" sz="1600" dirty="0" err="1" smtClean="0"/>
              <a:t>prioritise</a:t>
            </a:r>
            <a:r>
              <a:rPr lang="en-US" sz="1600" dirty="0" smtClean="0"/>
              <a:t> should reflect your risk profile and broader objectives.</a:t>
            </a:r>
            <a:endParaRPr lang="en-US" sz="1600" dirty="0"/>
          </a:p>
        </p:txBody>
      </p:sp>
      <p:sp>
        <p:nvSpPr>
          <p:cNvPr id="2" name="Title 1">
            <a:extLst>
              <a:ext uri="{FF2B5EF4-FFF2-40B4-BE49-F238E27FC236}">
                <a16:creationId xmlns:a16="http://schemas.microsoft.com/office/drawing/2014/main" id="{B25CC866-FAA3-46DD-B359-F03A400EBDD5}"/>
              </a:ext>
            </a:extLst>
          </p:cNvPr>
          <p:cNvSpPr>
            <a:spLocks noGrp="1"/>
          </p:cNvSpPr>
          <p:nvPr>
            <p:ph type="title" idx="4294967295"/>
          </p:nvPr>
        </p:nvSpPr>
        <p:spPr>
          <a:xfrm>
            <a:off x="590376" y="549275"/>
            <a:ext cx="7262813" cy="700088"/>
          </a:xfrm>
        </p:spPr>
        <p:txBody>
          <a:bodyPr/>
          <a:lstStyle/>
          <a:p>
            <a:r>
              <a:rPr lang="en-AU" dirty="0"/>
              <a:t>Set target maturity levels for your agency</a:t>
            </a:r>
          </a:p>
        </p:txBody>
      </p:sp>
      <p:sp>
        <p:nvSpPr>
          <p:cNvPr id="4" name="Rectangle 2">
            <a:extLst>
              <a:ext uri="{FF2B5EF4-FFF2-40B4-BE49-F238E27FC236}">
                <a16:creationId xmlns:a16="http://schemas.microsoft.com/office/drawing/2014/main" id="{94942E20-C983-47FC-9B96-D2ABF8384A22}"/>
              </a:ext>
            </a:extLst>
          </p:cNvPr>
          <p:cNvSpPr>
            <a:spLocks noChangeArrowheads="1"/>
          </p:cNvSpPr>
          <p:nvPr/>
        </p:nvSpPr>
        <p:spPr bwMode="auto">
          <a:xfrm>
            <a:off x="0" y="0"/>
            <a:ext cx="91455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a:p>
        </p:txBody>
      </p:sp>
      <p:pic>
        <p:nvPicPr>
          <p:cNvPr id="11" name="Picture 10">
            <a:extLst>
              <a:ext uri="{FF2B5EF4-FFF2-40B4-BE49-F238E27FC236}">
                <a16:creationId xmlns:a16="http://schemas.microsoft.com/office/drawing/2014/main" id="{6DA78815-6AD7-446C-BC19-519ABDB8726F}"/>
              </a:ext>
            </a:extLst>
          </p:cNvPr>
          <p:cNvPicPr>
            <a:picLocks noChangeAspect="1"/>
          </p:cNvPicPr>
          <p:nvPr/>
        </p:nvPicPr>
        <p:blipFill rotWithShape="1">
          <a:blip r:embed="rId3"/>
          <a:srcRect l="15406" r="1579" b="54363"/>
          <a:stretch/>
        </p:blipFill>
        <p:spPr>
          <a:xfrm>
            <a:off x="637722" y="3662828"/>
            <a:ext cx="7808915" cy="2568682"/>
          </a:xfrm>
          <a:prstGeom prst="rect">
            <a:avLst/>
          </a:prstGeom>
        </p:spPr>
      </p:pic>
      <p:sp>
        <p:nvSpPr>
          <p:cNvPr id="12" name="TextBox 11">
            <a:extLst>
              <a:ext uri="{FF2B5EF4-FFF2-40B4-BE49-F238E27FC236}">
                <a16:creationId xmlns:a16="http://schemas.microsoft.com/office/drawing/2014/main" id="{1C4EDF3D-3A18-4EAD-B428-2198C523A9AD}"/>
              </a:ext>
            </a:extLst>
          </p:cNvPr>
          <p:cNvSpPr txBox="1"/>
          <p:nvPr/>
        </p:nvSpPr>
        <p:spPr>
          <a:xfrm rot="642720">
            <a:off x="7597732" y="3560091"/>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2953275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BA2E788-1051-41DE-B828-056A4D6DA50D}"/>
              </a:ext>
            </a:extLst>
          </p:cNvPr>
          <p:cNvSpPr txBox="1">
            <a:spLocks/>
          </p:cNvSpPr>
          <p:nvPr/>
        </p:nvSpPr>
        <p:spPr>
          <a:xfrm>
            <a:off x="684363" y="2842374"/>
            <a:ext cx="3024336" cy="1296144"/>
          </a:xfrm>
          <a:prstGeom prst="rect">
            <a:avLst/>
          </a:prstGeom>
          <a:solidFill>
            <a:srgbClr val="5DC2B3"/>
          </a:solidFill>
        </p:spPr>
        <p:txBody>
          <a:bodyPr/>
          <a:lstStyle>
            <a:defPPr>
              <a:defRPr lang="en-US"/>
            </a:defPPr>
            <a:lvl1pPr indent="0">
              <a:lnSpc>
                <a:spcPts val="2900"/>
              </a:lnSpc>
              <a:spcBef>
                <a:spcPts val="300"/>
              </a:spcBef>
              <a:spcAft>
                <a:spcPts val="300"/>
              </a:spcAft>
              <a:buFont typeface="Arial" pitchFamily="34" charset="0"/>
              <a:buNone/>
              <a:defRPr sz="1600" baseline="0">
                <a:solidFill>
                  <a:srgbClr val="002A3A"/>
                </a:solidFill>
                <a:latin typeface="Arial" panose="020B0604020202020204" pitchFamily="34" charset="0"/>
                <a:cs typeface="Arial" pitchFamily="34" charset="0"/>
              </a:defRPr>
            </a:lvl1pPr>
            <a:lvl2pPr marL="288000" indent="-288000">
              <a:lnSpc>
                <a:spcPts val="2900"/>
              </a:lnSpc>
              <a:spcBef>
                <a:spcPts val="1134"/>
              </a:spcBef>
              <a:spcAft>
                <a:spcPts val="850"/>
              </a:spcAft>
              <a:buSzPct val="100000"/>
              <a:buFont typeface="Optus Voice Bold" pitchFamily="66" charset="0"/>
              <a:buChar char="•"/>
              <a:defRPr sz="2500">
                <a:solidFill>
                  <a:srgbClr val="002A3A"/>
                </a:solidFill>
                <a:latin typeface="Arial" panose="020B0604020202020204" pitchFamily="34" charset="0"/>
                <a:cs typeface="Arial" pitchFamily="34" charset="0"/>
              </a:defRPr>
            </a:lvl2pPr>
            <a:lvl3pPr marL="576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3pPr>
            <a:lvl4pPr marL="864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4pPr>
            <a:lvl5pPr marL="1152000" indent="-288000">
              <a:lnSpc>
                <a:spcPts val="2900"/>
              </a:lnSpc>
              <a:spcBef>
                <a:spcPts val="1134"/>
              </a:spcBef>
              <a:spcAft>
                <a:spcPts val="850"/>
              </a:spcAft>
              <a:buFont typeface="Optus Voice Bold" pitchFamily="66" charset="0"/>
              <a:buChar char="•"/>
              <a:defRPr sz="2500" baseline="0">
                <a:solidFill>
                  <a:srgbClr val="002A3A"/>
                </a:solidFill>
                <a:latin typeface="Arial" panose="020B0604020202020204" pitchFamily="34" charset="0"/>
                <a:cs typeface="Arial" pitchFamily="34" charset="0"/>
              </a:defRPr>
            </a:lvl5pPr>
            <a:lvl6pPr marL="1440000" indent="-288000">
              <a:lnSpc>
                <a:spcPts val="2900"/>
              </a:lnSpc>
              <a:spcBef>
                <a:spcPts val="1134"/>
              </a:spcBef>
              <a:spcAft>
                <a:spcPts val="850"/>
              </a:spcAft>
              <a:buFont typeface="Optus Voice Bold" pitchFamily="66" charset="0"/>
              <a:buChar char="•"/>
              <a:defRPr sz="2500">
                <a:cs typeface="Arial" pitchFamily="34" charset="0"/>
              </a:defRPr>
            </a:lvl6pPr>
            <a:lvl7pPr marL="1728000" indent="-288000">
              <a:lnSpc>
                <a:spcPts val="2900"/>
              </a:lnSpc>
              <a:spcBef>
                <a:spcPts val="1134"/>
              </a:spcBef>
              <a:spcAft>
                <a:spcPts val="850"/>
              </a:spcAft>
              <a:buFont typeface="Optus Voice Bold" pitchFamily="66" charset="0"/>
              <a:buChar char="•"/>
              <a:defRPr sz="2500">
                <a:cs typeface="Arial" pitchFamily="34" charset="0"/>
              </a:defRPr>
            </a:lvl7pPr>
            <a:lvl8pPr marL="2016000" indent="-288000">
              <a:lnSpc>
                <a:spcPts val="2900"/>
              </a:lnSpc>
              <a:spcBef>
                <a:spcPts val="1134"/>
              </a:spcBef>
              <a:spcAft>
                <a:spcPts val="850"/>
              </a:spcAft>
              <a:buFont typeface="Optus Voice Bold" pitchFamily="66" charset="0"/>
              <a:buChar char="•"/>
              <a:defRPr sz="2500">
                <a:cs typeface="Arial" pitchFamily="34" charset="0"/>
              </a:defRPr>
            </a:lvl8pPr>
            <a:lvl9pPr marL="2304000" indent="-288000">
              <a:lnSpc>
                <a:spcPts val="2900"/>
              </a:lnSpc>
              <a:spcBef>
                <a:spcPts val="1134"/>
              </a:spcBef>
              <a:spcAft>
                <a:spcPts val="850"/>
              </a:spcAft>
              <a:buFont typeface="Optus Voice Bold" pitchFamily="66" charset="0"/>
              <a:buChar char="•"/>
              <a:defRPr sz="2500">
                <a:cs typeface="Arial" pitchFamily="34" charset="0"/>
              </a:defRPr>
            </a:lvl9pPr>
          </a:lstStyle>
          <a:p>
            <a:endParaRPr lang="en-US" dirty="0"/>
          </a:p>
        </p:txBody>
      </p:sp>
      <p:sp>
        <p:nvSpPr>
          <p:cNvPr id="2" name="Title 1">
            <a:extLst>
              <a:ext uri="{FF2B5EF4-FFF2-40B4-BE49-F238E27FC236}">
                <a16:creationId xmlns:a16="http://schemas.microsoft.com/office/drawing/2014/main" id="{2505DFB5-255D-41D4-8AF9-5F8A0D63BE07}"/>
              </a:ext>
            </a:extLst>
          </p:cNvPr>
          <p:cNvSpPr>
            <a:spLocks noGrp="1"/>
          </p:cNvSpPr>
          <p:nvPr>
            <p:ph type="title"/>
          </p:nvPr>
        </p:nvSpPr>
        <p:spPr>
          <a:xfrm>
            <a:off x="720000" y="2088032"/>
            <a:ext cx="2806909" cy="786853"/>
          </a:xfrm>
        </p:spPr>
        <p:txBody>
          <a:bodyPr/>
          <a:lstStyle/>
          <a:p>
            <a:r>
              <a:rPr lang="en-AU" dirty="0"/>
              <a:t>Case study</a:t>
            </a:r>
          </a:p>
        </p:txBody>
      </p:sp>
      <p:sp>
        <p:nvSpPr>
          <p:cNvPr id="5" name="Title 1">
            <a:extLst>
              <a:ext uri="{FF2B5EF4-FFF2-40B4-BE49-F238E27FC236}">
                <a16:creationId xmlns:a16="http://schemas.microsoft.com/office/drawing/2014/main" id="{CB2D24BD-5247-4E70-B695-C49585294D18}"/>
              </a:ext>
            </a:extLst>
          </p:cNvPr>
          <p:cNvSpPr txBox="1">
            <a:spLocks/>
          </p:cNvSpPr>
          <p:nvPr/>
        </p:nvSpPr>
        <p:spPr>
          <a:xfrm>
            <a:off x="4125653" y="3114798"/>
            <a:ext cx="3759509" cy="2187204"/>
          </a:xfrm>
          <a:prstGeom prst="rect">
            <a:avLst/>
          </a:prstGeom>
          <a:solidFill>
            <a:srgbClr val="5DC2B3"/>
          </a:solidFill>
        </p:spPr>
        <p:txBody>
          <a:bodyPr/>
          <a:lstStyle>
            <a:defPPr>
              <a:defRPr lang="en-US"/>
            </a:defPPr>
            <a:lvl1pPr indent="0">
              <a:lnSpc>
                <a:spcPts val="2900"/>
              </a:lnSpc>
              <a:spcBef>
                <a:spcPts val="300"/>
              </a:spcBef>
              <a:spcAft>
                <a:spcPts val="300"/>
              </a:spcAft>
              <a:buFont typeface="Arial" pitchFamily="34" charset="0"/>
              <a:buNone/>
              <a:defRPr sz="1600" baseline="0">
                <a:solidFill>
                  <a:srgbClr val="002A3A"/>
                </a:solidFill>
                <a:latin typeface="Arial" panose="020B0604020202020204" pitchFamily="34" charset="0"/>
                <a:cs typeface="Arial" pitchFamily="34" charset="0"/>
              </a:defRPr>
            </a:lvl1pPr>
            <a:lvl2pPr marL="288000" indent="-288000">
              <a:lnSpc>
                <a:spcPts val="2900"/>
              </a:lnSpc>
              <a:spcBef>
                <a:spcPts val="1134"/>
              </a:spcBef>
              <a:spcAft>
                <a:spcPts val="850"/>
              </a:spcAft>
              <a:buSzPct val="100000"/>
              <a:buFont typeface="Optus Voice Bold" pitchFamily="66" charset="0"/>
              <a:buChar char="•"/>
              <a:defRPr sz="2500">
                <a:solidFill>
                  <a:srgbClr val="002A3A"/>
                </a:solidFill>
                <a:latin typeface="Arial" panose="020B0604020202020204" pitchFamily="34" charset="0"/>
                <a:cs typeface="Arial" pitchFamily="34" charset="0"/>
              </a:defRPr>
            </a:lvl2pPr>
            <a:lvl3pPr marL="576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3pPr>
            <a:lvl4pPr marL="864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4pPr>
            <a:lvl5pPr marL="1152000" indent="-288000">
              <a:lnSpc>
                <a:spcPts val="2900"/>
              </a:lnSpc>
              <a:spcBef>
                <a:spcPts val="1134"/>
              </a:spcBef>
              <a:spcAft>
                <a:spcPts val="850"/>
              </a:spcAft>
              <a:buFont typeface="Optus Voice Bold" pitchFamily="66" charset="0"/>
              <a:buChar char="•"/>
              <a:defRPr sz="2500" baseline="0">
                <a:solidFill>
                  <a:srgbClr val="002A3A"/>
                </a:solidFill>
                <a:latin typeface="Arial" panose="020B0604020202020204" pitchFamily="34" charset="0"/>
                <a:cs typeface="Arial" pitchFamily="34" charset="0"/>
              </a:defRPr>
            </a:lvl5pPr>
            <a:lvl6pPr marL="1440000" indent="-288000">
              <a:lnSpc>
                <a:spcPts val="2900"/>
              </a:lnSpc>
              <a:spcBef>
                <a:spcPts val="1134"/>
              </a:spcBef>
              <a:spcAft>
                <a:spcPts val="850"/>
              </a:spcAft>
              <a:buFont typeface="Optus Voice Bold" pitchFamily="66" charset="0"/>
              <a:buChar char="•"/>
              <a:defRPr sz="2500">
                <a:cs typeface="Arial" pitchFamily="34" charset="0"/>
              </a:defRPr>
            </a:lvl6pPr>
            <a:lvl7pPr marL="1728000" indent="-288000">
              <a:lnSpc>
                <a:spcPts val="2900"/>
              </a:lnSpc>
              <a:spcBef>
                <a:spcPts val="1134"/>
              </a:spcBef>
              <a:spcAft>
                <a:spcPts val="850"/>
              </a:spcAft>
              <a:buFont typeface="Optus Voice Bold" pitchFamily="66" charset="0"/>
              <a:buChar char="•"/>
              <a:defRPr sz="2500">
                <a:cs typeface="Arial" pitchFamily="34" charset="0"/>
              </a:defRPr>
            </a:lvl7pPr>
            <a:lvl8pPr marL="2016000" indent="-288000">
              <a:lnSpc>
                <a:spcPts val="2900"/>
              </a:lnSpc>
              <a:spcBef>
                <a:spcPts val="1134"/>
              </a:spcBef>
              <a:spcAft>
                <a:spcPts val="850"/>
              </a:spcAft>
              <a:buFont typeface="Optus Voice Bold" pitchFamily="66" charset="0"/>
              <a:buChar char="•"/>
              <a:defRPr sz="2500">
                <a:cs typeface="Arial" pitchFamily="34" charset="0"/>
              </a:defRPr>
            </a:lvl8pPr>
            <a:lvl9pPr marL="2304000" indent="-288000">
              <a:lnSpc>
                <a:spcPts val="2900"/>
              </a:lnSpc>
              <a:spcBef>
                <a:spcPts val="1134"/>
              </a:spcBef>
              <a:spcAft>
                <a:spcPts val="850"/>
              </a:spcAft>
              <a:buFont typeface="Optus Voice Bold" pitchFamily="66" charset="0"/>
              <a:buChar char="•"/>
              <a:defRPr sz="2500">
                <a:cs typeface="Arial" pitchFamily="34" charset="0"/>
              </a:defRPr>
            </a:lvl9pPr>
          </a:lstStyle>
          <a:p>
            <a:r>
              <a:rPr lang="en-US" dirty="0"/>
              <a:t>The fictional Department of Workforce Planning (</a:t>
            </a:r>
            <a:r>
              <a:rPr lang="en-US" b="1" dirty="0"/>
              <a:t>DWP</a:t>
            </a:r>
            <a:r>
              <a:rPr lang="en-US" dirty="0"/>
              <a:t>) is using the Interactive PMP to assess its maturity, set its </a:t>
            </a:r>
            <a:r>
              <a:rPr lang="en-US" dirty="0" smtClean="0"/>
              <a:t>PMP targets </a:t>
            </a:r>
            <a:r>
              <a:rPr lang="en-US" dirty="0"/>
              <a:t>and measure and document its performance.</a:t>
            </a:r>
          </a:p>
        </p:txBody>
      </p:sp>
      <p:grpSp>
        <p:nvGrpSpPr>
          <p:cNvPr id="7" name="Group 6">
            <a:extLst>
              <a:ext uri="{FF2B5EF4-FFF2-40B4-BE49-F238E27FC236}">
                <a16:creationId xmlns:a16="http://schemas.microsoft.com/office/drawing/2014/main" id="{C6E3A822-17AC-49A6-B0C6-097856179600}"/>
              </a:ext>
            </a:extLst>
          </p:cNvPr>
          <p:cNvGrpSpPr/>
          <p:nvPr/>
        </p:nvGrpSpPr>
        <p:grpSpPr>
          <a:xfrm>
            <a:off x="796921" y="3141762"/>
            <a:ext cx="2799219" cy="1149863"/>
            <a:chOff x="1000621" y="1773238"/>
            <a:chExt cx="2799219" cy="1149863"/>
          </a:xfrm>
        </p:grpSpPr>
        <p:sp>
          <p:nvSpPr>
            <p:cNvPr id="8" name="Text Box 2">
              <a:extLst>
                <a:ext uri="{FF2B5EF4-FFF2-40B4-BE49-F238E27FC236}">
                  <a16:creationId xmlns:a16="http://schemas.microsoft.com/office/drawing/2014/main" id="{451144F2-0412-45EA-8868-0A76F04441CE}"/>
                </a:ext>
              </a:extLst>
            </p:cNvPr>
            <p:cNvSpPr txBox="1">
              <a:spLocks noChangeArrowheads="1"/>
            </p:cNvSpPr>
            <p:nvPr/>
          </p:nvSpPr>
          <p:spPr bwMode="auto">
            <a:xfrm>
              <a:off x="1000621" y="1773238"/>
              <a:ext cx="2799219" cy="1149863"/>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pic>
          <p:nvPicPr>
            <p:cNvPr id="9" name="Picture 154">
              <a:extLst>
                <a:ext uri="{FF2B5EF4-FFF2-40B4-BE49-F238E27FC236}">
                  <a16:creationId xmlns:a16="http://schemas.microsoft.com/office/drawing/2014/main" id="{B1A2C65F-8477-400A-9DFA-85EB7D928F2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0238" y="1930430"/>
              <a:ext cx="2414588" cy="77628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60036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07537-208F-41E6-84AF-40C3CAEE623D}"/>
              </a:ext>
            </a:extLst>
          </p:cNvPr>
          <p:cNvSpPr>
            <a:spLocks noGrp="1"/>
          </p:cNvSpPr>
          <p:nvPr>
            <p:ph type="title"/>
          </p:nvPr>
        </p:nvSpPr>
        <p:spPr>
          <a:xfrm>
            <a:off x="720000" y="720000"/>
            <a:ext cx="7262583" cy="763313"/>
          </a:xfrm>
        </p:spPr>
        <p:txBody>
          <a:bodyPr/>
          <a:lstStyle/>
          <a:p>
            <a:r>
              <a:rPr lang="en-AU" dirty="0"/>
              <a:t>Case study</a:t>
            </a:r>
          </a:p>
        </p:txBody>
      </p:sp>
      <p:sp>
        <p:nvSpPr>
          <p:cNvPr id="5" name="Rectangle 4">
            <a:extLst>
              <a:ext uri="{FF2B5EF4-FFF2-40B4-BE49-F238E27FC236}">
                <a16:creationId xmlns:a16="http://schemas.microsoft.com/office/drawing/2014/main" id="{B8736CA0-7992-4D30-A30B-933CDA83C942}"/>
              </a:ext>
            </a:extLst>
          </p:cNvPr>
          <p:cNvSpPr/>
          <p:nvPr/>
        </p:nvSpPr>
        <p:spPr>
          <a:xfrm>
            <a:off x="3852714" y="1629594"/>
            <a:ext cx="4273885" cy="4177928"/>
          </a:xfrm>
          <a:prstGeom prst="rect">
            <a:avLst/>
          </a:prstGeom>
        </p:spPr>
        <p:txBody>
          <a:bodyPr/>
          <a:lstStyle/>
          <a:p>
            <a:pPr marL="285750" indent="-285750">
              <a:lnSpc>
                <a:spcPct val="1500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Helps to coordinate workforce planning and investment</a:t>
            </a:r>
          </a:p>
          <a:p>
            <a:pPr marL="285750" indent="-285750">
              <a:lnSpc>
                <a:spcPct val="1500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Researches commercial, economic and geographic employment trends </a:t>
            </a:r>
          </a:p>
          <a:p>
            <a:pPr marL="285750" indent="-285750">
              <a:lnSpc>
                <a:spcPct val="1500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Challenges and advises the federal government on future workforce needs</a:t>
            </a:r>
          </a:p>
          <a:p>
            <a:pPr marL="285750" indent="-285750">
              <a:lnSpc>
                <a:spcPct val="1500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Holds a large amount of aggregated, de-identified data about Australia’s workforce</a:t>
            </a:r>
          </a:p>
          <a:p>
            <a:pPr marL="285750" indent="-285750">
              <a:lnSpc>
                <a:spcPct val="1500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Has access to statistical analysis undertaken by other entities. </a:t>
            </a:r>
          </a:p>
        </p:txBody>
      </p:sp>
      <p:grpSp>
        <p:nvGrpSpPr>
          <p:cNvPr id="6" name="Group 5">
            <a:extLst>
              <a:ext uri="{FF2B5EF4-FFF2-40B4-BE49-F238E27FC236}">
                <a16:creationId xmlns:a16="http://schemas.microsoft.com/office/drawing/2014/main" id="{53483716-F4BD-4B37-927D-7C1EE1B71BAF}"/>
              </a:ext>
            </a:extLst>
          </p:cNvPr>
          <p:cNvGrpSpPr/>
          <p:nvPr/>
        </p:nvGrpSpPr>
        <p:grpSpPr>
          <a:xfrm>
            <a:off x="729458" y="1720534"/>
            <a:ext cx="2799219" cy="1149863"/>
            <a:chOff x="1000621" y="1773238"/>
            <a:chExt cx="2799219" cy="1149863"/>
          </a:xfrm>
        </p:grpSpPr>
        <p:sp>
          <p:nvSpPr>
            <p:cNvPr id="7" name="Text Box 2">
              <a:extLst>
                <a:ext uri="{FF2B5EF4-FFF2-40B4-BE49-F238E27FC236}">
                  <a16:creationId xmlns:a16="http://schemas.microsoft.com/office/drawing/2014/main" id="{67D5C14F-B317-479B-BF95-F8A75F0841F1}"/>
                </a:ext>
              </a:extLst>
            </p:cNvPr>
            <p:cNvSpPr txBox="1">
              <a:spLocks noChangeArrowheads="1"/>
            </p:cNvSpPr>
            <p:nvPr/>
          </p:nvSpPr>
          <p:spPr bwMode="auto">
            <a:xfrm>
              <a:off x="1000621" y="1773238"/>
              <a:ext cx="2799219" cy="1149863"/>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pic>
          <p:nvPicPr>
            <p:cNvPr id="8" name="Picture 154">
              <a:extLst>
                <a:ext uri="{FF2B5EF4-FFF2-40B4-BE49-F238E27FC236}">
                  <a16:creationId xmlns:a16="http://schemas.microsoft.com/office/drawing/2014/main" id="{EB21A8D9-488F-44C7-8CE2-EE8E44444B5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0238" y="1930430"/>
              <a:ext cx="2414588" cy="776288"/>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Rectangle 2">
            <a:extLst>
              <a:ext uri="{FF2B5EF4-FFF2-40B4-BE49-F238E27FC236}">
                <a16:creationId xmlns:a16="http://schemas.microsoft.com/office/drawing/2014/main" id="{296A9A6E-9A70-4FEB-8396-B2FDFBE30062}"/>
              </a:ext>
            </a:extLst>
          </p:cNvPr>
          <p:cNvSpPr/>
          <p:nvPr/>
        </p:nvSpPr>
        <p:spPr>
          <a:xfrm>
            <a:off x="612354" y="3213770"/>
            <a:ext cx="2736304" cy="1905522"/>
          </a:xfrm>
          <a:prstGeom prst="rect">
            <a:avLst/>
          </a:prstGeom>
        </p:spPr>
        <p:txBody>
          <a:bodyPr/>
          <a:lstStyle/>
          <a:p>
            <a:pPr>
              <a:lnSpc>
                <a:spcPts val="2900"/>
              </a:lnSpc>
              <a:spcBef>
                <a:spcPts val="300"/>
              </a:spcBef>
              <a:spcAft>
                <a:spcPts val="300"/>
              </a:spcAft>
            </a:pPr>
            <a:endParaRPr lang="en-AU" sz="1600" dirty="0">
              <a:solidFill>
                <a:srgbClr val="002A3A"/>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1759128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a:xfrm>
            <a:off x="720000" y="720000"/>
            <a:ext cx="7262583" cy="843685"/>
          </a:xfrm>
        </p:spPr>
        <p:txBody>
          <a:bodyPr/>
          <a:lstStyle/>
          <a:p>
            <a:r>
              <a:rPr lang="en-AU" dirty="0" smtClean="0"/>
              <a:t>First step, gathering information</a:t>
            </a:r>
            <a:endParaRPr lang="en-AU" dirty="0"/>
          </a:p>
        </p:txBody>
      </p:sp>
      <p:sp>
        <p:nvSpPr>
          <p:cNvPr id="5" name="Rectangle 4">
            <a:extLst>
              <a:ext uri="{FF2B5EF4-FFF2-40B4-BE49-F238E27FC236}">
                <a16:creationId xmlns:a16="http://schemas.microsoft.com/office/drawing/2014/main" id="{E55B774C-263E-451A-AB4F-ECF1DFAE2B4F}"/>
              </a:ext>
            </a:extLst>
          </p:cNvPr>
          <p:cNvSpPr/>
          <p:nvPr/>
        </p:nvSpPr>
        <p:spPr>
          <a:xfrm>
            <a:off x="720000" y="1759852"/>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pic>
        <p:nvPicPr>
          <p:cNvPr id="6" name="Content Placeholder 13">
            <a:extLst>
              <a:ext uri="{FF2B5EF4-FFF2-40B4-BE49-F238E27FC236}">
                <a16:creationId xmlns:a16="http://schemas.microsoft.com/office/drawing/2014/main" id="{6F3F837E-D94A-49A4-835D-9DB8F6BD601A}"/>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4500786" y="4907894"/>
            <a:ext cx="1239235" cy="826156"/>
          </a:xfrm>
        </p:spPr>
      </p:pic>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b="1"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dirty="0">
                <a:latin typeface="Arial" panose="020B0604020202020204" pitchFamily="34" charset="0"/>
              </a:rPr>
              <a:t>Measure maturity</a:t>
            </a:r>
          </a:p>
          <a:p>
            <a:pPr>
              <a:spcBef>
                <a:spcPts val="600"/>
              </a:spcBef>
              <a:spcAft>
                <a:spcPts val="600"/>
              </a:spcAft>
            </a:pPr>
            <a:r>
              <a:rPr lang="en-AU" sz="1400"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grpSp>
        <p:nvGrpSpPr>
          <p:cNvPr id="27" name="Group 26">
            <a:extLst>
              <a:ext uri="{FF2B5EF4-FFF2-40B4-BE49-F238E27FC236}">
                <a16:creationId xmlns:a16="http://schemas.microsoft.com/office/drawing/2014/main" id="{894D9332-95A4-47BB-A772-273701CA2011}"/>
              </a:ext>
            </a:extLst>
          </p:cNvPr>
          <p:cNvGrpSpPr/>
          <p:nvPr/>
        </p:nvGrpSpPr>
        <p:grpSpPr>
          <a:xfrm>
            <a:off x="6872817" y="4907894"/>
            <a:ext cx="1216106" cy="826156"/>
            <a:chOff x="6877050" y="4907894"/>
            <a:chExt cx="1216106" cy="826156"/>
          </a:xfrm>
        </p:grpSpPr>
        <p:pic>
          <p:nvPicPr>
            <p:cNvPr id="9" name="Picture 8">
              <a:extLst>
                <a:ext uri="{FF2B5EF4-FFF2-40B4-BE49-F238E27FC236}">
                  <a16:creationId xmlns:a16="http://schemas.microsoft.com/office/drawing/2014/main" id="{90A03140-0695-4481-8130-8B02F019ED3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6877050" y="4907894"/>
              <a:ext cx="1216105" cy="826155"/>
            </a:xfrm>
            <a:prstGeom prst="rect">
              <a:avLst/>
            </a:prstGeom>
          </p:spPr>
        </p:pic>
        <p:sp>
          <p:nvSpPr>
            <p:cNvPr id="13" name="Rectangle 12">
              <a:extLst>
                <a:ext uri="{FF2B5EF4-FFF2-40B4-BE49-F238E27FC236}">
                  <a16:creationId xmlns:a16="http://schemas.microsoft.com/office/drawing/2014/main" id="{D2BC4417-8936-4360-AB64-9E426794EB7D}"/>
                </a:ext>
              </a:extLst>
            </p:cNvPr>
            <p:cNvSpPr/>
            <p:nvPr/>
          </p:nvSpPr>
          <p:spPr>
            <a:xfrm>
              <a:off x="7776372" y="5130983"/>
              <a:ext cx="316784" cy="603067"/>
            </a:xfrm>
            <a:prstGeom prst="rect">
              <a:avLst/>
            </a:prstGeom>
            <a:blipFill dpi="0" rotWithShape="1">
              <a:blip r:embed="rId5"/>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6" name="Rectangle 15">
              <a:extLst>
                <a:ext uri="{FF2B5EF4-FFF2-40B4-BE49-F238E27FC236}">
                  <a16:creationId xmlns:a16="http://schemas.microsoft.com/office/drawing/2014/main" id="{BF4F8131-204C-4010-9D78-5207447AF75C}"/>
                </a:ext>
              </a:extLst>
            </p:cNvPr>
            <p:cNvSpPr/>
            <p:nvPr/>
          </p:nvSpPr>
          <p:spPr>
            <a:xfrm>
              <a:off x="7964929" y="4977966"/>
              <a:ext cx="128226" cy="504056"/>
            </a:xfrm>
            <a:prstGeom prst="rect">
              <a:avLst/>
            </a:prstGeom>
            <a:blipFill dpi="0" rotWithShape="1">
              <a:blip r:embed="rId5"/>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grpSp>
      <p:grpSp>
        <p:nvGrpSpPr>
          <p:cNvPr id="25" name="Group 24">
            <a:extLst>
              <a:ext uri="{FF2B5EF4-FFF2-40B4-BE49-F238E27FC236}">
                <a16:creationId xmlns:a16="http://schemas.microsoft.com/office/drawing/2014/main" id="{BE8E5E37-036F-4030-A931-DD1EF3C661C6}"/>
              </a:ext>
            </a:extLst>
          </p:cNvPr>
          <p:cNvGrpSpPr/>
          <p:nvPr/>
        </p:nvGrpSpPr>
        <p:grpSpPr>
          <a:xfrm>
            <a:off x="3333559" y="4906316"/>
            <a:ext cx="1241491" cy="827734"/>
            <a:chOff x="3333559" y="4906316"/>
            <a:chExt cx="1241491" cy="827734"/>
          </a:xfrm>
        </p:grpSpPr>
        <p:pic>
          <p:nvPicPr>
            <p:cNvPr id="8" name="Picture 7">
              <a:extLst>
                <a:ext uri="{FF2B5EF4-FFF2-40B4-BE49-F238E27FC236}">
                  <a16:creationId xmlns:a16="http://schemas.microsoft.com/office/drawing/2014/main" id="{04380DAE-D7F6-4B0A-9D1C-98D769BC01E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333559" y="4906316"/>
              <a:ext cx="1239235" cy="827734"/>
            </a:xfrm>
            <a:prstGeom prst="rect">
              <a:avLst/>
            </a:prstGeom>
          </p:spPr>
        </p:pic>
        <p:sp>
          <p:nvSpPr>
            <p:cNvPr id="18" name="Rectangle 17">
              <a:extLst>
                <a:ext uri="{FF2B5EF4-FFF2-40B4-BE49-F238E27FC236}">
                  <a16:creationId xmlns:a16="http://schemas.microsoft.com/office/drawing/2014/main" id="{193D87D7-C07B-428D-AA8B-7D1C913290FB}"/>
                </a:ext>
              </a:extLst>
            </p:cNvPr>
            <p:cNvSpPr/>
            <p:nvPr/>
          </p:nvSpPr>
          <p:spPr>
            <a:xfrm>
              <a:off x="3333904" y="5662042"/>
              <a:ext cx="1238890" cy="72008"/>
            </a:xfrm>
            <a:prstGeom prst="rect">
              <a:avLst/>
            </a:prstGeom>
            <a:blipFill dpi="0" rotWithShape="1">
              <a:blip r:embed="rId7"/>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19" name="Rectangle 18">
              <a:extLst>
                <a:ext uri="{FF2B5EF4-FFF2-40B4-BE49-F238E27FC236}">
                  <a16:creationId xmlns:a16="http://schemas.microsoft.com/office/drawing/2014/main" id="{80459A11-9B4F-49C9-B4B2-70A0EACA9A79}"/>
                </a:ext>
              </a:extLst>
            </p:cNvPr>
            <p:cNvSpPr/>
            <p:nvPr/>
          </p:nvSpPr>
          <p:spPr>
            <a:xfrm>
              <a:off x="4140745" y="5590034"/>
              <a:ext cx="434305" cy="144015"/>
            </a:xfrm>
            <a:prstGeom prst="rect">
              <a:avLst/>
            </a:prstGeom>
            <a:blipFill dpi="0" rotWithShape="1">
              <a:blip r:embed="rId7"/>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grpSp>
      <p:grpSp>
        <p:nvGrpSpPr>
          <p:cNvPr id="26" name="Group 25">
            <a:extLst>
              <a:ext uri="{FF2B5EF4-FFF2-40B4-BE49-F238E27FC236}">
                <a16:creationId xmlns:a16="http://schemas.microsoft.com/office/drawing/2014/main" id="{7E03C596-6A40-4C8C-B615-BFA92C6CDB35}"/>
              </a:ext>
            </a:extLst>
          </p:cNvPr>
          <p:cNvGrpSpPr/>
          <p:nvPr/>
        </p:nvGrpSpPr>
        <p:grpSpPr>
          <a:xfrm>
            <a:off x="4818573" y="4907894"/>
            <a:ext cx="2058477" cy="826156"/>
            <a:chOff x="4818573" y="4907894"/>
            <a:chExt cx="2058477" cy="826156"/>
          </a:xfrm>
        </p:grpSpPr>
        <p:pic>
          <p:nvPicPr>
            <p:cNvPr id="7" name="Picture 6">
              <a:extLst>
                <a:ext uri="{FF2B5EF4-FFF2-40B4-BE49-F238E27FC236}">
                  <a16:creationId xmlns:a16="http://schemas.microsoft.com/office/drawing/2014/main" id="{0E5660D4-CE40-4844-AB9A-BE07DC04D9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724922" y="4907894"/>
              <a:ext cx="1151992" cy="826156"/>
            </a:xfrm>
            <a:prstGeom prst="rect">
              <a:avLst/>
            </a:prstGeom>
          </p:spPr>
        </p:pic>
        <p:sp>
          <p:nvSpPr>
            <p:cNvPr id="17" name="Rectangle 16">
              <a:extLst>
                <a:ext uri="{FF2B5EF4-FFF2-40B4-BE49-F238E27FC236}">
                  <a16:creationId xmlns:a16="http://schemas.microsoft.com/office/drawing/2014/main" id="{3E9B439A-5D6F-4189-8A23-B990FA13322E}"/>
                </a:ext>
              </a:extLst>
            </p:cNvPr>
            <p:cNvSpPr/>
            <p:nvPr/>
          </p:nvSpPr>
          <p:spPr>
            <a:xfrm>
              <a:off x="4818573" y="5698042"/>
              <a:ext cx="2058341" cy="36000"/>
            </a:xfrm>
            <a:prstGeom prst="rect">
              <a:avLst/>
            </a:prstGeom>
            <a:blipFill dpi="0" rotWithShape="1">
              <a:blip r:embed="rId9"/>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0" name="Rectangle 19">
              <a:extLst>
                <a:ext uri="{FF2B5EF4-FFF2-40B4-BE49-F238E27FC236}">
                  <a16:creationId xmlns:a16="http://schemas.microsoft.com/office/drawing/2014/main" id="{45079FDC-B07B-4428-BD83-24FF637DA0FD}"/>
                </a:ext>
              </a:extLst>
            </p:cNvPr>
            <p:cNvSpPr/>
            <p:nvPr/>
          </p:nvSpPr>
          <p:spPr>
            <a:xfrm>
              <a:off x="5076850" y="5662042"/>
              <a:ext cx="1800200" cy="72008"/>
            </a:xfrm>
            <a:prstGeom prst="rect">
              <a:avLst/>
            </a:prstGeom>
            <a:blipFill dpi="0" rotWithShape="1">
              <a:blip r:embed="rId9"/>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sp>
          <p:nvSpPr>
            <p:cNvPr id="21" name="Rectangle 20">
              <a:extLst>
                <a:ext uri="{FF2B5EF4-FFF2-40B4-BE49-F238E27FC236}">
                  <a16:creationId xmlns:a16="http://schemas.microsoft.com/office/drawing/2014/main" id="{016208CB-AF62-49C3-9156-D881C9DB459F}"/>
                </a:ext>
              </a:extLst>
            </p:cNvPr>
            <p:cNvSpPr/>
            <p:nvPr/>
          </p:nvSpPr>
          <p:spPr>
            <a:xfrm>
              <a:off x="6517146" y="5495002"/>
              <a:ext cx="359904" cy="239040"/>
            </a:xfrm>
            <a:prstGeom prst="rect">
              <a:avLst/>
            </a:prstGeom>
            <a:blipFill dpi="0" rotWithShape="1">
              <a:blip r:embed="rId9"/>
              <a:srcRect/>
              <a:tile tx="0" ty="0" sx="15000" sy="1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bg1"/>
                </a:solidFill>
              </a:endParaRPr>
            </a:p>
          </p:txBody>
        </p:sp>
      </p:grpSp>
      <p:sp>
        <p:nvSpPr>
          <p:cNvPr id="24" name="Rectangle 23">
            <a:extLst>
              <a:ext uri="{FF2B5EF4-FFF2-40B4-BE49-F238E27FC236}">
                <a16:creationId xmlns:a16="http://schemas.microsoft.com/office/drawing/2014/main" id="{46B266E2-DF69-42DB-8504-600E8D8BA74D}"/>
              </a:ext>
            </a:extLst>
          </p:cNvPr>
          <p:cNvSpPr/>
          <p:nvPr/>
        </p:nvSpPr>
        <p:spPr>
          <a:xfrm>
            <a:off x="3208596" y="1773610"/>
            <a:ext cx="4655290" cy="2952329"/>
          </a:xfrm>
          <a:prstGeom prst="rect">
            <a:avLst/>
          </a:prstGeom>
        </p:spPr>
        <p:txBody>
          <a:bodyPr/>
          <a:lstStyle/>
          <a:p>
            <a:pPr>
              <a:lnSpc>
                <a:spcPts val="2900"/>
              </a:lnSpc>
              <a:spcBef>
                <a:spcPts val="300"/>
              </a:spcBef>
              <a:spcAft>
                <a:spcPts val="300"/>
              </a:spcAft>
            </a:pPr>
            <a:r>
              <a:rPr lang="en-US" sz="1600" dirty="0">
                <a:solidFill>
                  <a:srgbClr val="002A3A"/>
                </a:solidFill>
                <a:latin typeface="Arial" panose="020B0604020202020204" pitchFamily="34" charset="0"/>
                <a:cs typeface="Arial" pitchFamily="34" charset="0"/>
              </a:rPr>
              <a:t>This will involve obtaining:</a:t>
            </a:r>
          </a:p>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information about DWP’s privacy governance and strategic priorities</a:t>
            </a:r>
          </a:p>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details of DWP’s personal information handling practices</a:t>
            </a:r>
          </a:p>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copies of DWP’s privacy policy and </a:t>
            </a:r>
            <a:r>
              <a:rPr lang="en-US" sz="1600" dirty="0" smtClean="0">
                <a:solidFill>
                  <a:srgbClr val="002A3A"/>
                </a:solidFill>
                <a:latin typeface="Arial" panose="020B0604020202020204" pitchFamily="34" charset="0"/>
                <a:cs typeface="Arial" pitchFamily="34" charset="0"/>
              </a:rPr>
              <a:t>notices.</a:t>
            </a:r>
            <a:endParaRPr lang="en-US" sz="1600" dirty="0">
              <a:solidFill>
                <a:srgbClr val="002A3A"/>
              </a:solidFill>
              <a:latin typeface="Arial" panose="020B0604020202020204" pitchFamily="34" charset="0"/>
              <a:cs typeface="Arial" pitchFamily="34" charset="0"/>
            </a:endParaRPr>
          </a:p>
        </p:txBody>
      </p:sp>
    </p:spTree>
    <p:extLst>
      <p:ext uri="{BB962C8B-B14F-4D97-AF65-F5344CB8AC3E}">
        <p14:creationId xmlns:p14="http://schemas.microsoft.com/office/powerpoint/2010/main" val="3273903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p:txBody>
          <a:bodyPr/>
          <a:lstStyle/>
          <a:p>
            <a:r>
              <a:rPr lang="en-AU" dirty="0"/>
              <a:t>Provide background</a:t>
            </a:r>
          </a:p>
        </p:txBody>
      </p:sp>
      <p:sp>
        <p:nvSpPr>
          <p:cNvPr id="5" name="Rectangle 4">
            <a:extLst>
              <a:ext uri="{FF2B5EF4-FFF2-40B4-BE49-F238E27FC236}">
                <a16:creationId xmlns:a16="http://schemas.microsoft.com/office/drawing/2014/main" id="{E55B774C-263E-451A-AB4F-ECF1DFAE2B4F}"/>
              </a:ext>
            </a:extLst>
          </p:cNvPr>
          <p:cNvSpPr/>
          <p:nvPr/>
        </p:nvSpPr>
        <p:spPr>
          <a:xfrm>
            <a:off x="720000" y="2289016"/>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b="1" dirty="0">
                <a:latin typeface="Arial" panose="020B0604020202020204" pitchFamily="34" charset="0"/>
              </a:rPr>
              <a:t>Provide background</a:t>
            </a:r>
          </a:p>
          <a:p>
            <a:pPr>
              <a:spcBef>
                <a:spcPts val="600"/>
              </a:spcBef>
              <a:spcAft>
                <a:spcPts val="600"/>
              </a:spcAft>
            </a:pPr>
            <a:r>
              <a:rPr lang="en-AU" sz="1400" dirty="0">
                <a:latin typeface="Arial" panose="020B0604020202020204" pitchFamily="34" charset="0"/>
              </a:rPr>
              <a:t>Measure maturity</a:t>
            </a:r>
          </a:p>
          <a:p>
            <a:pPr>
              <a:spcBef>
                <a:spcPts val="600"/>
              </a:spcBef>
              <a:spcAft>
                <a:spcPts val="600"/>
              </a:spcAft>
            </a:pPr>
            <a:r>
              <a:rPr lang="en-AU" sz="1400"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267944" y="1644602"/>
            <a:ext cx="4655290" cy="842590"/>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DWP records some background information, including the matters it considered when identifying its privacy risk profile.</a:t>
            </a:r>
          </a:p>
        </p:txBody>
      </p:sp>
      <p:sp>
        <p:nvSpPr>
          <p:cNvPr id="28" name="Text Box 2">
            <a:extLst>
              <a:ext uri="{FF2B5EF4-FFF2-40B4-BE49-F238E27FC236}">
                <a16:creationId xmlns:a16="http://schemas.microsoft.com/office/drawing/2014/main" id="{EB4E0EF3-77E7-4200-AE3D-9C616D2FA695}"/>
              </a:ext>
            </a:extLst>
          </p:cNvPr>
          <p:cNvSpPr txBox="1">
            <a:spLocks noChangeArrowheads="1"/>
          </p:cNvSpPr>
          <p:nvPr/>
        </p:nvSpPr>
        <p:spPr bwMode="auto">
          <a:xfrm>
            <a:off x="3327293" y="3191933"/>
            <a:ext cx="4786947" cy="2429933"/>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30" name="TextBox 29">
            <a:extLst>
              <a:ext uri="{FF2B5EF4-FFF2-40B4-BE49-F238E27FC236}">
                <a16:creationId xmlns:a16="http://schemas.microsoft.com/office/drawing/2014/main" id="{9C8FCAC5-7A3E-4CDC-BEAC-6251497086FE}"/>
              </a:ext>
            </a:extLst>
          </p:cNvPr>
          <p:cNvSpPr txBox="1"/>
          <p:nvPr/>
        </p:nvSpPr>
        <p:spPr>
          <a:xfrm rot="642720">
            <a:off x="7174530" y="2927870"/>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graphicFrame>
        <p:nvGraphicFramePr>
          <p:cNvPr id="3" name="Table 2">
            <a:extLst>
              <a:ext uri="{FF2B5EF4-FFF2-40B4-BE49-F238E27FC236}">
                <a16:creationId xmlns:a16="http://schemas.microsoft.com/office/drawing/2014/main" id="{F36F61FA-480D-426B-9EBB-50FDB580A0A0}"/>
              </a:ext>
            </a:extLst>
          </p:cNvPr>
          <p:cNvGraphicFramePr>
            <a:graphicFrameLocks noGrp="1"/>
          </p:cNvGraphicFramePr>
          <p:nvPr>
            <p:extLst>
              <p:ext uri="{D42A27DB-BD31-4B8C-83A1-F6EECF244321}">
                <p14:modId xmlns:p14="http://schemas.microsoft.com/office/powerpoint/2010/main" val="3712353417"/>
              </p:ext>
            </p:extLst>
          </p:nvPr>
        </p:nvGraphicFramePr>
        <p:xfrm>
          <a:off x="3508203" y="3293251"/>
          <a:ext cx="4512480" cy="2212605"/>
        </p:xfrm>
        <a:graphic>
          <a:graphicData uri="http://schemas.openxmlformats.org/drawingml/2006/table">
            <a:tbl>
              <a:tblPr/>
              <a:tblGrid>
                <a:gridCol w="300832">
                  <a:extLst>
                    <a:ext uri="{9D8B030D-6E8A-4147-A177-3AD203B41FA5}">
                      <a16:colId xmlns:a16="http://schemas.microsoft.com/office/drawing/2014/main" val="554343415"/>
                    </a:ext>
                  </a:extLst>
                </a:gridCol>
                <a:gridCol w="300832">
                  <a:extLst>
                    <a:ext uri="{9D8B030D-6E8A-4147-A177-3AD203B41FA5}">
                      <a16:colId xmlns:a16="http://schemas.microsoft.com/office/drawing/2014/main" val="1867581717"/>
                    </a:ext>
                  </a:extLst>
                </a:gridCol>
                <a:gridCol w="300832">
                  <a:extLst>
                    <a:ext uri="{9D8B030D-6E8A-4147-A177-3AD203B41FA5}">
                      <a16:colId xmlns:a16="http://schemas.microsoft.com/office/drawing/2014/main" val="1845384557"/>
                    </a:ext>
                  </a:extLst>
                </a:gridCol>
                <a:gridCol w="300832">
                  <a:extLst>
                    <a:ext uri="{9D8B030D-6E8A-4147-A177-3AD203B41FA5}">
                      <a16:colId xmlns:a16="http://schemas.microsoft.com/office/drawing/2014/main" val="1984080746"/>
                    </a:ext>
                  </a:extLst>
                </a:gridCol>
                <a:gridCol w="300832">
                  <a:extLst>
                    <a:ext uri="{9D8B030D-6E8A-4147-A177-3AD203B41FA5}">
                      <a16:colId xmlns:a16="http://schemas.microsoft.com/office/drawing/2014/main" val="2061407459"/>
                    </a:ext>
                  </a:extLst>
                </a:gridCol>
                <a:gridCol w="300832">
                  <a:extLst>
                    <a:ext uri="{9D8B030D-6E8A-4147-A177-3AD203B41FA5}">
                      <a16:colId xmlns:a16="http://schemas.microsoft.com/office/drawing/2014/main" val="330973299"/>
                    </a:ext>
                  </a:extLst>
                </a:gridCol>
                <a:gridCol w="300832">
                  <a:extLst>
                    <a:ext uri="{9D8B030D-6E8A-4147-A177-3AD203B41FA5}">
                      <a16:colId xmlns:a16="http://schemas.microsoft.com/office/drawing/2014/main" val="4112078953"/>
                    </a:ext>
                  </a:extLst>
                </a:gridCol>
                <a:gridCol w="300832">
                  <a:extLst>
                    <a:ext uri="{9D8B030D-6E8A-4147-A177-3AD203B41FA5}">
                      <a16:colId xmlns:a16="http://schemas.microsoft.com/office/drawing/2014/main" val="1648273846"/>
                    </a:ext>
                  </a:extLst>
                </a:gridCol>
                <a:gridCol w="300832">
                  <a:extLst>
                    <a:ext uri="{9D8B030D-6E8A-4147-A177-3AD203B41FA5}">
                      <a16:colId xmlns:a16="http://schemas.microsoft.com/office/drawing/2014/main" val="2234757998"/>
                    </a:ext>
                  </a:extLst>
                </a:gridCol>
                <a:gridCol w="300832">
                  <a:extLst>
                    <a:ext uri="{9D8B030D-6E8A-4147-A177-3AD203B41FA5}">
                      <a16:colId xmlns:a16="http://schemas.microsoft.com/office/drawing/2014/main" val="264329692"/>
                    </a:ext>
                  </a:extLst>
                </a:gridCol>
                <a:gridCol w="300832">
                  <a:extLst>
                    <a:ext uri="{9D8B030D-6E8A-4147-A177-3AD203B41FA5}">
                      <a16:colId xmlns:a16="http://schemas.microsoft.com/office/drawing/2014/main" val="3402857425"/>
                    </a:ext>
                  </a:extLst>
                </a:gridCol>
                <a:gridCol w="300832">
                  <a:extLst>
                    <a:ext uri="{9D8B030D-6E8A-4147-A177-3AD203B41FA5}">
                      <a16:colId xmlns:a16="http://schemas.microsoft.com/office/drawing/2014/main" val="4122174277"/>
                    </a:ext>
                  </a:extLst>
                </a:gridCol>
                <a:gridCol w="300832">
                  <a:extLst>
                    <a:ext uri="{9D8B030D-6E8A-4147-A177-3AD203B41FA5}">
                      <a16:colId xmlns:a16="http://schemas.microsoft.com/office/drawing/2014/main" val="3990031082"/>
                    </a:ext>
                  </a:extLst>
                </a:gridCol>
                <a:gridCol w="300832">
                  <a:extLst>
                    <a:ext uri="{9D8B030D-6E8A-4147-A177-3AD203B41FA5}">
                      <a16:colId xmlns:a16="http://schemas.microsoft.com/office/drawing/2014/main" val="1272325786"/>
                    </a:ext>
                  </a:extLst>
                </a:gridCol>
                <a:gridCol w="300832">
                  <a:extLst>
                    <a:ext uri="{9D8B030D-6E8A-4147-A177-3AD203B41FA5}">
                      <a16:colId xmlns:a16="http://schemas.microsoft.com/office/drawing/2014/main" val="3016819640"/>
                    </a:ext>
                  </a:extLst>
                </a:gridCol>
              </a:tblGrid>
              <a:tr h="185393">
                <a:tc gridSpan="15">
                  <a:txBody>
                    <a:bodyPr/>
                    <a:lstStyle/>
                    <a:p>
                      <a:pPr algn="l" fontAlgn="t"/>
                      <a:r>
                        <a:rPr lang="en-US" sz="1100" b="0" i="0" u="none" strike="noStrike">
                          <a:solidFill>
                            <a:srgbClr val="44546A"/>
                          </a:solidFill>
                          <a:effectLst/>
                          <a:latin typeface="Calibri" panose="020F0502020204030204" pitchFamily="34" charset="0"/>
                        </a:rPr>
                        <a:t>Your agency's privacy risk profile</a:t>
                      </a:r>
                    </a:p>
                  </a:txBody>
                  <a:tcPr marL="3863" marR="3863" marT="3863"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743491712"/>
                  </a:ext>
                </a:extLst>
              </a:tr>
              <a:tr h="734876">
                <a:tc gridSpan="15">
                  <a:txBody>
                    <a:bodyPr/>
                    <a:lstStyle/>
                    <a:p>
                      <a:pPr algn="l" fontAlgn="ctr"/>
                      <a:r>
                        <a:rPr lang="en-US" sz="900" b="0" i="0" u="none" strike="noStrike" dirty="0">
                          <a:solidFill>
                            <a:srgbClr val="000000"/>
                          </a:solidFill>
                          <a:effectLst/>
                          <a:latin typeface="Calibri" panose="020F0502020204030204" pitchFamily="34" charset="0"/>
                        </a:rPr>
                        <a:t>It is assumed that you have already identified your agency's privacy risk profile using the process described in Interactive PMP Explained. If you haven't completed this exercise, it is recommended that you do so before proceeding with the Interactive PMP. Suggestions for relevant considerations are provided in Interactive PMP Explained.</a:t>
                      </a:r>
                      <a:br>
                        <a:rPr lang="en-US" sz="900" b="0" i="0" u="none" strike="noStrike" dirty="0">
                          <a:solidFill>
                            <a:srgbClr val="000000"/>
                          </a:solidFill>
                          <a:effectLst/>
                          <a:latin typeface="Calibri" panose="020F0502020204030204" pitchFamily="34" charset="0"/>
                        </a:rPr>
                      </a:br>
                      <a:r>
                        <a:rPr lang="en-US" sz="900" b="0" i="0" u="none" strike="noStrike" dirty="0">
                          <a:solidFill>
                            <a:srgbClr val="000000"/>
                          </a:solidFill>
                          <a:effectLst/>
                          <a:latin typeface="Calibri" panose="020F0502020204030204" pitchFamily="34" charset="0"/>
                        </a:rPr>
                        <a:t/>
                      </a:r>
                      <a:br>
                        <a:rPr lang="en-US" sz="900" b="0" i="0" u="none" strike="noStrike" dirty="0">
                          <a:solidFill>
                            <a:srgbClr val="000000"/>
                          </a:solidFill>
                          <a:effectLst/>
                          <a:latin typeface="Calibri" panose="020F0502020204030204" pitchFamily="34" charset="0"/>
                        </a:rPr>
                      </a:br>
                      <a:r>
                        <a:rPr lang="en-US" sz="900" b="0" i="0" u="none" strike="noStrike" dirty="0">
                          <a:solidFill>
                            <a:srgbClr val="000000"/>
                          </a:solidFill>
                          <a:effectLst/>
                          <a:latin typeface="Calibri" panose="020F0502020204030204" pitchFamily="34" charset="0"/>
                        </a:rPr>
                        <a:t>You can record your agency’s rationale for its privacy risk profile in the space below.</a:t>
                      </a:r>
                    </a:p>
                  </a:txBody>
                  <a:tcPr marL="3863" marR="3863" marT="3863" marB="0" anchor="ctr">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587932994"/>
                  </a:ext>
                </a:extLst>
              </a:tr>
              <a:tr h="148829">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tc>
                  <a:txBody>
                    <a:bodyPr/>
                    <a:lstStyle/>
                    <a:p>
                      <a:pPr algn="l" fontAlgn="b"/>
                      <a:endParaRPr lang="en-AU" sz="900" b="1" i="0" u="none" strike="noStrike">
                        <a:solidFill>
                          <a:srgbClr val="000000"/>
                        </a:solidFill>
                        <a:effectLst/>
                        <a:latin typeface="Calibri" panose="020F0502020204030204" pitchFamily="34" charset="0"/>
                      </a:endParaRPr>
                    </a:p>
                  </a:txBody>
                  <a:tcPr marL="3863" marR="3863" marT="3863" marB="0" anchor="b">
                    <a:lnL>
                      <a:noFill/>
                    </a:lnL>
                    <a:lnR>
                      <a:noFill/>
                    </a:lnR>
                    <a:lnT>
                      <a:noFill/>
                    </a:lnT>
                    <a:lnB>
                      <a:noFill/>
                    </a:lnB>
                  </a:tcPr>
                </a:tc>
                <a:extLst>
                  <a:ext uri="{0D108BD9-81ED-4DB2-BD59-A6C34878D82A}">
                    <a16:rowId xmlns:a16="http://schemas.microsoft.com/office/drawing/2014/main" val="3563228152"/>
                  </a:ext>
                </a:extLst>
              </a:tr>
              <a:tr h="1005659">
                <a:tc gridSpan="4">
                  <a:txBody>
                    <a:bodyPr/>
                    <a:lstStyle/>
                    <a:p>
                      <a:pPr algn="l" fontAlgn="t"/>
                      <a:r>
                        <a:rPr lang="en-AU" sz="900" b="1" i="0" u="none" strike="noStrike">
                          <a:solidFill>
                            <a:srgbClr val="000000"/>
                          </a:solidFill>
                          <a:effectLst/>
                          <a:latin typeface="Calibri" panose="020F0502020204030204" pitchFamily="34" charset="0"/>
                        </a:rPr>
                        <a:t>Privacy risk profile rationale</a:t>
                      </a:r>
                    </a:p>
                  </a:txBody>
                  <a:tcPr marL="3863" marR="3863" marT="3863" marB="0">
                    <a:lnL>
                      <a:noFill/>
                    </a:lnL>
                    <a:lnR>
                      <a:noFill/>
                    </a:lnR>
                    <a:lnT>
                      <a:noFill/>
                    </a:lnT>
                    <a:lnB>
                      <a:noFill/>
                    </a:lnB>
                  </a:tcPr>
                </a:tc>
                <a:tc hMerge="1">
                  <a:txBody>
                    <a:bodyPr/>
                    <a:lstStyle/>
                    <a:p>
                      <a:endParaRPr lang="en-AU"/>
                    </a:p>
                  </a:txBody>
                  <a:tcPr/>
                </a:tc>
                <a:tc hMerge="1">
                  <a:txBody>
                    <a:bodyPr/>
                    <a:lstStyle/>
                    <a:p>
                      <a:endParaRPr lang="en-AU"/>
                    </a:p>
                  </a:txBody>
                  <a:tcPr/>
                </a:tc>
                <a:tc hMerge="1">
                  <a:txBody>
                    <a:bodyPr/>
                    <a:lstStyle/>
                    <a:p>
                      <a:endParaRPr lang="en-AU"/>
                    </a:p>
                  </a:txBody>
                  <a:tcPr/>
                </a:tc>
                <a:tc gridSpan="11">
                  <a:txBody>
                    <a:bodyPr/>
                    <a:lstStyle/>
                    <a:p>
                      <a:pPr algn="l" fontAlgn="t"/>
                      <a:r>
                        <a:rPr lang="en-US" sz="900" b="0" i="0" u="none" strike="noStrike" dirty="0">
                          <a:solidFill>
                            <a:srgbClr val="000000"/>
                          </a:solidFill>
                          <a:effectLst/>
                          <a:latin typeface="Calibri" panose="020F0502020204030204" pitchFamily="34" charset="0"/>
                        </a:rPr>
                        <a:t>DWP is purely focused on policy development. It does not provide services to individual members of the public.</a:t>
                      </a:r>
                      <a:br>
                        <a:rPr lang="en-US" sz="900" b="0" i="0" u="none" strike="noStrike" dirty="0">
                          <a:solidFill>
                            <a:srgbClr val="000000"/>
                          </a:solidFill>
                          <a:effectLst/>
                          <a:latin typeface="Calibri" panose="020F0502020204030204" pitchFamily="34" charset="0"/>
                        </a:rPr>
                      </a:br>
                      <a:r>
                        <a:rPr lang="en-US" sz="900" b="0" i="0" u="none" strike="noStrike" dirty="0">
                          <a:solidFill>
                            <a:srgbClr val="000000"/>
                          </a:solidFill>
                          <a:effectLst/>
                          <a:latin typeface="Calibri" panose="020F0502020204030204" pitchFamily="34" charset="0"/>
                        </a:rPr>
                        <a:t/>
                      </a:r>
                      <a:br>
                        <a:rPr lang="en-US" sz="900" b="0" i="0" u="none" strike="noStrike" dirty="0">
                          <a:solidFill>
                            <a:srgbClr val="000000"/>
                          </a:solidFill>
                          <a:effectLst/>
                          <a:latin typeface="Calibri" panose="020F0502020204030204" pitchFamily="34" charset="0"/>
                        </a:rPr>
                      </a:br>
                      <a:r>
                        <a:rPr lang="en-US" sz="900" b="0" i="0" u="none" strike="noStrike" dirty="0">
                          <a:solidFill>
                            <a:srgbClr val="000000"/>
                          </a:solidFill>
                          <a:effectLst/>
                          <a:latin typeface="Calibri" panose="020F0502020204030204" pitchFamily="34" charset="0"/>
                        </a:rPr>
                        <a:t>DWP is responsible for overseeing and coordinating the federal government’s approach to workforce planning and investment. For example, DWP conducts research into commercial, economic and geographic employment trends and challenges and advises the…</a:t>
                      </a:r>
                    </a:p>
                  </a:txBody>
                  <a:tcPr marL="45720" marR="45720">
                    <a:lnL>
                      <a:noFill/>
                    </a:lnL>
                    <a:lnR>
                      <a:noFill/>
                    </a:lnR>
                    <a:lnT>
                      <a:noFill/>
                    </a:lnT>
                    <a:lnB>
                      <a:noFill/>
                    </a:lnB>
                    <a:solidFill>
                      <a:srgbClr val="D9D9D9"/>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917194515"/>
                  </a:ext>
                </a:extLst>
              </a:tr>
            </a:tbl>
          </a:graphicData>
        </a:graphic>
      </p:graphicFrame>
    </p:spTree>
    <p:extLst>
      <p:ext uri="{BB962C8B-B14F-4D97-AF65-F5344CB8AC3E}">
        <p14:creationId xmlns:p14="http://schemas.microsoft.com/office/powerpoint/2010/main" val="3400932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p:txBody>
          <a:bodyPr/>
          <a:lstStyle/>
          <a:p>
            <a:r>
              <a:rPr lang="en-AU" dirty="0"/>
              <a:t>Measure maturity</a:t>
            </a:r>
          </a:p>
        </p:txBody>
      </p:sp>
      <p:sp>
        <p:nvSpPr>
          <p:cNvPr id="5" name="Rectangle 4">
            <a:extLst>
              <a:ext uri="{FF2B5EF4-FFF2-40B4-BE49-F238E27FC236}">
                <a16:creationId xmlns:a16="http://schemas.microsoft.com/office/drawing/2014/main" id="{E55B774C-263E-451A-AB4F-ECF1DFAE2B4F}"/>
              </a:ext>
            </a:extLst>
          </p:cNvPr>
          <p:cNvSpPr/>
          <p:nvPr/>
        </p:nvSpPr>
        <p:spPr>
          <a:xfrm>
            <a:off x="720000" y="2801251"/>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b="1" dirty="0">
                <a:latin typeface="Arial" panose="020B0604020202020204" pitchFamily="34" charset="0"/>
              </a:rPr>
              <a:t>Measure maturity</a:t>
            </a:r>
          </a:p>
          <a:p>
            <a:pPr>
              <a:spcBef>
                <a:spcPts val="600"/>
              </a:spcBef>
              <a:spcAft>
                <a:spcPts val="600"/>
              </a:spcAft>
            </a:pPr>
            <a:r>
              <a:rPr lang="en-AU" sz="1400"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267944" y="1664738"/>
            <a:ext cx="4846296" cy="1428241"/>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DWP assesses its maturity across 21 attributes.</a:t>
            </a:r>
          </a:p>
          <a:p>
            <a:pPr marL="285750" indent="-285750">
              <a:lnSpc>
                <a:spcPts val="2900"/>
              </a:lnSpc>
              <a:spcBef>
                <a:spcPts val="300"/>
              </a:spcBef>
              <a:spcAft>
                <a:spcPts val="300"/>
              </a:spcAft>
              <a:buFont typeface="Arial" panose="020B0604020202020204" pitchFamily="34" charset="0"/>
              <a:buChar char="•"/>
            </a:pPr>
            <a:r>
              <a:rPr lang="en-GB" sz="1600" dirty="0">
                <a:solidFill>
                  <a:srgbClr val="002A3A"/>
                </a:solidFill>
                <a:latin typeface="Arial" panose="020B0604020202020204" pitchFamily="34" charset="0"/>
                <a:cs typeface="Arial" pitchFamily="34" charset="0"/>
              </a:rPr>
              <a:t>There are four possible maturity levels: Initial, Developing, Defined and Leader.</a:t>
            </a:r>
          </a:p>
        </p:txBody>
      </p:sp>
      <p:sp>
        <p:nvSpPr>
          <p:cNvPr id="28" name="Text Box 2">
            <a:extLst>
              <a:ext uri="{FF2B5EF4-FFF2-40B4-BE49-F238E27FC236}">
                <a16:creationId xmlns:a16="http://schemas.microsoft.com/office/drawing/2014/main" id="{EB4E0EF3-77E7-4200-AE3D-9C616D2FA695}"/>
              </a:ext>
            </a:extLst>
          </p:cNvPr>
          <p:cNvSpPr txBox="1">
            <a:spLocks noChangeArrowheads="1"/>
          </p:cNvSpPr>
          <p:nvPr/>
        </p:nvSpPr>
        <p:spPr bwMode="auto">
          <a:xfrm>
            <a:off x="3327293" y="3476947"/>
            <a:ext cx="4786947" cy="2238299"/>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graphicFrame>
        <p:nvGraphicFramePr>
          <p:cNvPr id="6" name="Table 5">
            <a:extLst>
              <a:ext uri="{FF2B5EF4-FFF2-40B4-BE49-F238E27FC236}">
                <a16:creationId xmlns:a16="http://schemas.microsoft.com/office/drawing/2014/main" id="{4A04684F-FFBA-4C05-A8BA-F493A8D6A680}"/>
              </a:ext>
            </a:extLst>
          </p:cNvPr>
          <p:cNvGraphicFramePr>
            <a:graphicFrameLocks noGrp="1"/>
          </p:cNvGraphicFramePr>
          <p:nvPr>
            <p:extLst>
              <p:ext uri="{D42A27DB-BD31-4B8C-83A1-F6EECF244321}">
                <p14:modId xmlns:p14="http://schemas.microsoft.com/office/powerpoint/2010/main" val="216523315"/>
              </p:ext>
            </p:extLst>
          </p:nvPr>
        </p:nvGraphicFramePr>
        <p:xfrm>
          <a:off x="3469470" y="3584220"/>
          <a:ext cx="4512480" cy="2029370"/>
        </p:xfrm>
        <a:graphic>
          <a:graphicData uri="http://schemas.openxmlformats.org/drawingml/2006/table">
            <a:tbl>
              <a:tblPr/>
              <a:tblGrid>
                <a:gridCol w="1203328">
                  <a:extLst>
                    <a:ext uri="{9D8B030D-6E8A-4147-A177-3AD203B41FA5}">
                      <a16:colId xmlns:a16="http://schemas.microsoft.com/office/drawing/2014/main" val="3398153947"/>
                    </a:ext>
                  </a:extLst>
                </a:gridCol>
                <a:gridCol w="898269">
                  <a:extLst>
                    <a:ext uri="{9D8B030D-6E8A-4147-A177-3AD203B41FA5}">
                      <a16:colId xmlns:a16="http://schemas.microsoft.com/office/drawing/2014/main" val="3555337456"/>
                    </a:ext>
                  </a:extLst>
                </a:gridCol>
                <a:gridCol w="838200">
                  <a:extLst>
                    <a:ext uri="{9D8B030D-6E8A-4147-A177-3AD203B41FA5}">
                      <a16:colId xmlns:a16="http://schemas.microsoft.com/office/drawing/2014/main" val="3569443038"/>
                    </a:ext>
                  </a:extLst>
                </a:gridCol>
                <a:gridCol w="1572683">
                  <a:extLst>
                    <a:ext uri="{9D8B030D-6E8A-4147-A177-3AD203B41FA5}">
                      <a16:colId xmlns:a16="http://schemas.microsoft.com/office/drawing/2014/main" val="2300184118"/>
                    </a:ext>
                  </a:extLst>
                </a:gridCol>
              </a:tblGrid>
              <a:tr h="241893">
                <a:tc gridSpan="4">
                  <a:txBody>
                    <a:bodyPr/>
                    <a:lstStyle/>
                    <a:p>
                      <a:pPr algn="ctr" fontAlgn="t"/>
                      <a:r>
                        <a:rPr lang="en-AU" sz="1000" b="1" i="0" u="none" strike="noStrike" dirty="0">
                          <a:solidFill>
                            <a:srgbClr val="FFFFFF"/>
                          </a:solidFill>
                          <a:effectLst/>
                          <a:latin typeface="Calibri" panose="020F0502020204030204" pitchFamily="34" charset="0"/>
                        </a:rPr>
                        <a:t>Privacy Strategy</a:t>
                      </a:r>
                    </a:p>
                  </a:txBody>
                  <a:tcPr marL="3863" marR="3863" marT="3863"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403923854"/>
                  </a:ext>
                </a:extLst>
              </a:tr>
              <a:tr h="154494">
                <a:tc>
                  <a:txBody>
                    <a:bodyPr/>
                    <a:lstStyle/>
                    <a:p>
                      <a:pPr algn="ctr" fontAlgn="t"/>
                      <a:r>
                        <a:rPr lang="en-AU" sz="900" b="1" i="0" u="none" strike="noStrike">
                          <a:solidFill>
                            <a:srgbClr val="FFFFFF"/>
                          </a:solidFill>
                          <a:effectLst/>
                          <a:latin typeface="Calibri" panose="020F0502020204030204" pitchFamily="34" charset="0"/>
                        </a:rPr>
                        <a:t>Attribute</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dirty="0">
                          <a:solidFill>
                            <a:srgbClr val="FFFFFF"/>
                          </a:solidFill>
                          <a:effectLst/>
                          <a:latin typeface="Calibri" panose="020F0502020204030204" pitchFamily="34" charset="0"/>
                        </a:rPr>
                        <a:t>Current Level</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a:solidFill>
                            <a:srgbClr val="FFFFFF"/>
                          </a:solidFill>
                          <a:effectLst/>
                          <a:latin typeface="Calibri" panose="020F0502020204030204" pitchFamily="34" charset="0"/>
                        </a:rPr>
                        <a:t>Target Level</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a:solidFill>
                            <a:srgbClr val="FFFFFF"/>
                          </a:solidFill>
                          <a:effectLst/>
                          <a:latin typeface="Calibri" panose="020F0502020204030204" pitchFamily="34" charset="0"/>
                        </a:rPr>
                        <a:t>Rationale/Commentary</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extLst>
                  <a:ext uri="{0D108BD9-81ED-4DB2-BD59-A6C34878D82A}">
                    <a16:rowId xmlns:a16="http://schemas.microsoft.com/office/drawing/2014/main" val="1314730296"/>
                  </a:ext>
                </a:extLst>
              </a:tr>
              <a:tr h="154494">
                <a:tc>
                  <a:txBody>
                    <a:bodyPr/>
                    <a:lstStyle/>
                    <a:p>
                      <a:pPr algn="l" fontAlgn="t"/>
                      <a:r>
                        <a:rPr lang="en-AU" sz="900" b="1" i="0" u="none" strike="noStrike" dirty="0">
                          <a:solidFill>
                            <a:srgbClr val="FFFFFF"/>
                          </a:solidFill>
                          <a:effectLst/>
                          <a:latin typeface="Calibri" panose="020F0502020204030204" pitchFamily="34" charset="0"/>
                        </a:rPr>
                        <a:t>Privacy Management Plan*</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dirty="0">
                          <a:solidFill>
                            <a:srgbClr val="FFFFFF"/>
                          </a:solidFill>
                          <a:effectLst/>
                          <a:latin typeface="Calibri" panose="020F0502020204030204" pitchFamily="34" charset="0"/>
                        </a:rPr>
                        <a:t>Developing</a:t>
                      </a:r>
                    </a:p>
                  </a:txBody>
                  <a:tcPr marL="3863" marR="3863" marT="3863"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48235"/>
                    </a:solidFill>
                  </a:tcPr>
                </a:tc>
                <a:tc>
                  <a:txBody>
                    <a:bodyPr/>
                    <a:lstStyle/>
                    <a:p>
                      <a:pPr algn="ctr" fontAlgn="t"/>
                      <a:r>
                        <a:rPr lang="en-AU" sz="900" b="0" i="0" u="none" strike="noStrike" dirty="0">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AU" sz="900" b="0" i="0" u="none" strike="noStrike" dirty="0">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2019468909"/>
                  </a:ext>
                </a:extLst>
              </a:tr>
              <a:tr h="154494">
                <a:tc>
                  <a:txBody>
                    <a:bodyPr/>
                    <a:lstStyle/>
                    <a:p>
                      <a:pPr algn="l" fontAlgn="t"/>
                      <a:r>
                        <a:rPr lang="en-AU" sz="900" b="1" i="0" u="none" strike="noStrike">
                          <a:solidFill>
                            <a:srgbClr val="FFFFFF"/>
                          </a:solidFill>
                          <a:effectLst/>
                          <a:latin typeface="Calibri" panose="020F0502020204030204" pitchFamily="34" charset="0"/>
                        </a:rPr>
                        <a:t>Inventory of Personal Information*</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dirty="0">
                          <a:solidFill>
                            <a:srgbClr val="FFFFFF"/>
                          </a:solidFill>
                          <a:effectLst/>
                          <a:latin typeface="Calibri" panose="020F0502020204030204" pitchFamily="34" charset="0"/>
                        </a:rPr>
                        <a:t>Initial</a:t>
                      </a:r>
                    </a:p>
                  </a:txBody>
                  <a:tcPr marL="3863" marR="3863" marT="3863"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73D4E"/>
                    </a:solidFill>
                  </a:tcPr>
                </a:tc>
                <a:tc>
                  <a:txBody>
                    <a:bodyPr/>
                    <a:lstStyle/>
                    <a:p>
                      <a:pPr algn="ctr" fontAlgn="t"/>
                      <a:r>
                        <a:rPr lang="en-AU" sz="900" b="0" i="0" u="none" strike="noStrike">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AU" sz="900" b="0" i="0" u="none" strike="noStrike">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3179220965"/>
                  </a:ext>
                </a:extLst>
              </a:tr>
              <a:tr h="154494">
                <a:tc>
                  <a:txBody>
                    <a:bodyPr/>
                    <a:lstStyle/>
                    <a:p>
                      <a:pPr algn="l" fontAlgn="t"/>
                      <a:r>
                        <a:rPr lang="en-AU" sz="900" b="1" i="0" u="none" strike="noStrike">
                          <a:solidFill>
                            <a:srgbClr val="FFFFFF"/>
                          </a:solidFill>
                          <a:effectLst/>
                          <a:latin typeface="Calibri" panose="020F0502020204030204" pitchFamily="34" charset="0"/>
                        </a:rPr>
                        <a:t>Data Quality Processes*</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dirty="0">
                          <a:solidFill>
                            <a:srgbClr val="FFFFFF"/>
                          </a:solidFill>
                          <a:effectLst/>
                          <a:latin typeface="Calibri" panose="020F0502020204030204" pitchFamily="34" charset="0"/>
                        </a:rPr>
                        <a:t>Initial</a:t>
                      </a:r>
                    </a:p>
                  </a:txBody>
                  <a:tcPr marL="3863" marR="3863" marT="3863"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73D4E"/>
                    </a:solidFill>
                  </a:tcPr>
                </a:tc>
                <a:tc>
                  <a:txBody>
                    <a:bodyPr/>
                    <a:lstStyle/>
                    <a:p>
                      <a:pPr algn="ctr" fontAlgn="t"/>
                      <a:r>
                        <a:rPr lang="en-AU" sz="900" b="0" i="0" u="none" strike="noStrike">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AU" sz="900" b="0" i="0" u="none" strike="noStrike">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651997235"/>
                  </a:ext>
                </a:extLst>
              </a:tr>
              <a:tr h="154494">
                <a:tc>
                  <a:txBody>
                    <a:bodyPr/>
                    <a:lstStyle/>
                    <a:p>
                      <a:pPr algn="l" fontAlgn="t"/>
                      <a:r>
                        <a:rPr lang="en-AU" sz="900" b="1" i="0" u="none" strike="noStrike" dirty="0">
                          <a:solidFill>
                            <a:srgbClr val="FFFFFF"/>
                          </a:solidFill>
                          <a:effectLst/>
                          <a:latin typeface="Calibri" panose="020F0502020204030204" pitchFamily="34" charset="0"/>
                        </a:rPr>
                        <a:t>Information Security Processes</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900" b="1" i="0" u="none" strike="noStrike" dirty="0">
                          <a:solidFill>
                            <a:srgbClr val="000000"/>
                          </a:solidFill>
                          <a:effectLst/>
                          <a:latin typeface="Calibri" panose="020F0502020204030204" pitchFamily="34" charset="0"/>
                        </a:rPr>
                        <a:t>Initial</a:t>
                      </a:r>
                    </a:p>
                  </a:txBody>
                  <a:tcPr marL="3863" marR="3863" marT="3863"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9D08E"/>
                    </a:solidFill>
                  </a:tcPr>
                </a:tc>
                <a:tc>
                  <a:txBody>
                    <a:bodyPr/>
                    <a:lstStyle/>
                    <a:p>
                      <a:pPr algn="ctr" fontAlgn="t"/>
                      <a:r>
                        <a:rPr lang="en-AU" sz="900" b="0" i="0" u="none" strike="noStrike">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AU" sz="900" b="0" i="0" u="none" strike="noStrike" dirty="0">
                          <a:solidFill>
                            <a:srgbClr val="000000"/>
                          </a:solidFill>
                          <a:effectLst/>
                          <a:latin typeface="Calibri" panose="020F0502020204030204" pitchFamily="34" charset="0"/>
                        </a:rPr>
                        <a:t> </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2893530613"/>
                  </a:ext>
                </a:extLst>
              </a:tr>
              <a:tr h="169943">
                <a:tc gridSpan="3">
                  <a:txBody>
                    <a:bodyPr/>
                    <a:lstStyle/>
                    <a:p>
                      <a:pPr algn="ctr" fontAlgn="t"/>
                      <a:r>
                        <a:rPr lang="en-AU" sz="900" b="1" i="0" u="none" strike="noStrike" dirty="0">
                          <a:solidFill>
                            <a:srgbClr val="FFFFFF"/>
                          </a:solidFill>
                          <a:effectLst/>
                          <a:latin typeface="Calibri" panose="020F0502020204030204" pitchFamily="34" charset="0"/>
                        </a:rPr>
                        <a:t>Element score (average of attribute scores)</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hMerge="1">
                  <a:txBody>
                    <a:bodyPr/>
                    <a:lstStyle/>
                    <a:p>
                      <a:endParaRPr lang="en-AU"/>
                    </a:p>
                  </a:txBody>
                  <a:tcPr/>
                </a:tc>
                <a:tc hMerge="1">
                  <a:txBody>
                    <a:bodyPr/>
                    <a:lstStyle/>
                    <a:p>
                      <a:endParaRPr lang="en-AU"/>
                    </a:p>
                  </a:txBody>
                  <a:tcPr/>
                </a:tc>
                <a:tc>
                  <a:txBody>
                    <a:bodyPr/>
                    <a:lstStyle/>
                    <a:p>
                      <a:pPr algn="ctr" fontAlgn="t"/>
                      <a:r>
                        <a:rPr lang="en-AU" sz="900" b="1" i="0" u="none" strike="noStrike" dirty="0">
                          <a:solidFill>
                            <a:srgbClr val="FFFFFF"/>
                          </a:solidFill>
                          <a:effectLst/>
                          <a:latin typeface="Calibri" panose="020F0502020204030204" pitchFamily="34" charset="0"/>
                        </a:rPr>
                        <a:t>1 / 4 (Initial)</a:t>
                      </a:r>
                    </a:p>
                  </a:txBody>
                  <a:tcPr marL="3863" marR="3863" marT="3863"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extLst>
                  <a:ext uri="{0D108BD9-81ED-4DB2-BD59-A6C34878D82A}">
                    <a16:rowId xmlns:a16="http://schemas.microsoft.com/office/drawing/2014/main" val="2144389624"/>
                  </a:ext>
                </a:extLst>
              </a:tr>
            </a:tbl>
          </a:graphicData>
        </a:graphic>
      </p:graphicFrame>
      <p:sp>
        <p:nvSpPr>
          <p:cNvPr id="30" name="TextBox 29">
            <a:extLst>
              <a:ext uri="{FF2B5EF4-FFF2-40B4-BE49-F238E27FC236}">
                <a16:creationId xmlns:a16="http://schemas.microsoft.com/office/drawing/2014/main" id="{9C8FCAC5-7A3E-4CDC-BEAC-6251497086FE}"/>
              </a:ext>
            </a:extLst>
          </p:cNvPr>
          <p:cNvSpPr txBox="1"/>
          <p:nvPr/>
        </p:nvSpPr>
        <p:spPr>
          <a:xfrm rot="642720">
            <a:off x="7211274" y="3244369"/>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899392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a:extLst>
              <a:ext uri="{FF2B5EF4-FFF2-40B4-BE49-F238E27FC236}">
                <a16:creationId xmlns:a16="http://schemas.microsoft.com/office/drawing/2014/main" id="{92EFEA2C-382E-4A16-8A55-A11D6143396B}"/>
              </a:ext>
            </a:extLst>
          </p:cNvPr>
          <p:cNvSpPr txBox="1">
            <a:spLocks noChangeArrowheads="1"/>
          </p:cNvSpPr>
          <p:nvPr/>
        </p:nvSpPr>
        <p:spPr bwMode="auto">
          <a:xfrm>
            <a:off x="3117688" y="3551214"/>
            <a:ext cx="4983498" cy="2614883"/>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a:xfrm>
            <a:off x="720000" y="720000"/>
            <a:ext cx="7262583" cy="668747"/>
          </a:xfrm>
        </p:spPr>
        <p:txBody>
          <a:bodyPr/>
          <a:lstStyle/>
          <a:p>
            <a:r>
              <a:rPr lang="en-AU" dirty="0" smtClean="0"/>
              <a:t>Target maturity levels</a:t>
            </a:r>
            <a:endParaRPr lang="en-AU" dirty="0"/>
          </a:p>
        </p:txBody>
      </p:sp>
      <p:sp>
        <p:nvSpPr>
          <p:cNvPr id="5" name="Rectangle 4">
            <a:extLst>
              <a:ext uri="{FF2B5EF4-FFF2-40B4-BE49-F238E27FC236}">
                <a16:creationId xmlns:a16="http://schemas.microsoft.com/office/drawing/2014/main" id="{E55B774C-263E-451A-AB4F-ECF1DFAE2B4F}"/>
              </a:ext>
            </a:extLst>
          </p:cNvPr>
          <p:cNvSpPr/>
          <p:nvPr/>
        </p:nvSpPr>
        <p:spPr>
          <a:xfrm>
            <a:off x="720000" y="2801251"/>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b="1" dirty="0">
                <a:latin typeface="Arial" panose="020B0604020202020204" pitchFamily="34" charset="0"/>
              </a:rPr>
              <a:t>Measure maturity</a:t>
            </a:r>
          </a:p>
          <a:p>
            <a:pPr>
              <a:spcBef>
                <a:spcPts val="600"/>
              </a:spcBef>
              <a:spcAft>
                <a:spcPts val="600"/>
              </a:spcAft>
            </a:pPr>
            <a:r>
              <a:rPr lang="en-AU" sz="1400"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327293" y="1636557"/>
            <a:ext cx="4655290" cy="1727357"/>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DWP identifies its target maturity levels for each attribute.</a:t>
            </a:r>
          </a:p>
          <a:p>
            <a:pPr marL="285750" indent="-285750">
              <a:lnSpc>
                <a:spcPts val="2900"/>
              </a:lnSpc>
              <a:spcBef>
                <a:spcPts val="300"/>
              </a:spcBef>
              <a:spcAft>
                <a:spcPts val="300"/>
              </a:spcAft>
              <a:buFont typeface="Arial" panose="020B0604020202020204" pitchFamily="34" charset="0"/>
              <a:buChar char="•"/>
            </a:pPr>
            <a:r>
              <a:rPr lang="en-GB" sz="1600" dirty="0">
                <a:solidFill>
                  <a:srgbClr val="002A3A"/>
                </a:solidFill>
                <a:latin typeface="Arial" panose="020B0604020202020204" pitchFamily="34" charset="0"/>
                <a:cs typeface="Arial" pitchFamily="34" charset="0"/>
              </a:rPr>
              <a:t>DWP’s target maturity levels are informed by its privacy risk profile.</a:t>
            </a:r>
          </a:p>
        </p:txBody>
      </p:sp>
      <p:graphicFrame>
        <p:nvGraphicFramePr>
          <p:cNvPr id="3" name="Table 2">
            <a:extLst>
              <a:ext uri="{FF2B5EF4-FFF2-40B4-BE49-F238E27FC236}">
                <a16:creationId xmlns:a16="http://schemas.microsoft.com/office/drawing/2014/main" id="{FCC899C1-535F-40E1-8E29-E7360D8F750D}"/>
              </a:ext>
            </a:extLst>
          </p:cNvPr>
          <p:cNvGraphicFramePr>
            <a:graphicFrameLocks noGrp="1"/>
          </p:cNvGraphicFramePr>
          <p:nvPr>
            <p:extLst>
              <p:ext uri="{D42A27DB-BD31-4B8C-83A1-F6EECF244321}">
                <p14:modId xmlns:p14="http://schemas.microsoft.com/office/powerpoint/2010/main" val="3029323598"/>
              </p:ext>
            </p:extLst>
          </p:nvPr>
        </p:nvGraphicFramePr>
        <p:xfrm>
          <a:off x="3208596" y="3611724"/>
          <a:ext cx="4783546" cy="2502164"/>
        </p:xfrm>
        <a:graphic>
          <a:graphicData uri="http://schemas.openxmlformats.org/drawingml/2006/table">
            <a:tbl>
              <a:tblPr/>
              <a:tblGrid>
                <a:gridCol w="1275612">
                  <a:extLst>
                    <a:ext uri="{9D8B030D-6E8A-4147-A177-3AD203B41FA5}">
                      <a16:colId xmlns:a16="http://schemas.microsoft.com/office/drawing/2014/main" val="3045375360"/>
                    </a:ext>
                  </a:extLst>
                </a:gridCol>
                <a:gridCol w="791426">
                  <a:extLst>
                    <a:ext uri="{9D8B030D-6E8A-4147-A177-3AD203B41FA5}">
                      <a16:colId xmlns:a16="http://schemas.microsoft.com/office/drawing/2014/main" val="3245837381"/>
                    </a:ext>
                  </a:extLst>
                </a:gridCol>
                <a:gridCol w="825725">
                  <a:extLst>
                    <a:ext uri="{9D8B030D-6E8A-4147-A177-3AD203B41FA5}">
                      <a16:colId xmlns:a16="http://schemas.microsoft.com/office/drawing/2014/main" val="2711391217"/>
                    </a:ext>
                  </a:extLst>
                </a:gridCol>
                <a:gridCol w="1890783">
                  <a:extLst>
                    <a:ext uri="{9D8B030D-6E8A-4147-A177-3AD203B41FA5}">
                      <a16:colId xmlns:a16="http://schemas.microsoft.com/office/drawing/2014/main" val="3019141721"/>
                    </a:ext>
                  </a:extLst>
                </a:gridCol>
              </a:tblGrid>
              <a:tr h="260257">
                <a:tc gridSpan="4">
                  <a:txBody>
                    <a:bodyPr/>
                    <a:lstStyle/>
                    <a:p>
                      <a:pPr algn="ctr" fontAlgn="t"/>
                      <a:r>
                        <a:rPr lang="en-AU" sz="1100" b="1" i="0" u="none" strike="noStrike" dirty="0">
                          <a:solidFill>
                            <a:srgbClr val="FFFFFF"/>
                          </a:solidFill>
                          <a:effectLst/>
                          <a:latin typeface="Calibri" panose="020F0502020204030204" pitchFamily="34" charset="0"/>
                        </a:rPr>
                        <a:t>Privacy Strategy</a:t>
                      </a:r>
                    </a:p>
                  </a:txBody>
                  <a:tcPr marL="0" marR="0" marT="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58151310"/>
                  </a:ext>
                </a:extLst>
              </a:tr>
              <a:tr h="163775">
                <a:tc>
                  <a:txBody>
                    <a:bodyPr/>
                    <a:lstStyle/>
                    <a:p>
                      <a:pPr algn="ctr" fontAlgn="t"/>
                      <a:r>
                        <a:rPr lang="en-AU" sz="1000" b="1" i="0" u="none" strike="noStrike" dirty="0">
                          <a:solidFill>
                            <a:srgbClr val="FFFFFF"/>
                          </a:solidFill>
                          <a:effectLst/>
                          <a:latin typeface="Calibri" panose="020F0502020204030204" pitchFamily="34" charset="0"/>
                        </a:rPr>
                        <a:t>Attribute</a:t>
                      </a:r>
                    </a:p>
                  </a:txBody>
                  <a:tcPr marL="0" marR="0"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1000" b="1" i="0" u="none" strike="noStrike">
                          <a:solidFill>
                            <a:srgbClr val="FFFFFF"/>
                          </a:solidFill>
                          <a:effectLst/>
                          <a:latin typeface="Calibri" panose="020F0502020204030204" pitchFamily="34" charset="0"/>
                        </a:rPr>
                        <a:t>Current Level</a:t>
                      </a:r>
                    </a:p>
                  </a:txBody>
                  <a:tcPr marL="0" marR="0"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1000" b="1" i="0" u="none" strike="noStrike" dirty="0">
                          <a:solidFill>
                            <a:srgbClr val="FFFFFF"/>
                          </a:solidFill>
                          <a:effectLst/>
                          <a:latin typeface="Calibri" panose="020F0502020204030204" pitchFamily="34" charset="0"/>
                        </a:rPr>
                        <a:t>Target Level</a:t>
                      </a:r>
                    </a:p>
                  </a:txBody>
                  <a:tcPr marL="0" marR="0"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1000" b="1" i="0" u="none" strike="noStrike" dirty="0">
                          <a:solidFill>
                            <a:srgbClr val="FFFFFF"/>
                          </a:solidFill>
                          <a:effectLst/>
                          <a:latin typeface="Calibri" panose="020F0502020204030204" pitchFamily="34" charset="0"/>
                        </a:rPr>
                        <a:t>Rationale/Commentary</a:t>
                      </a:r>
                    </a:p>
                  </a:txBody>
                  <a:tcPr marL="0" marR="0"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extLst>
                  <a:ext uri="{0D108BD9-81ED-4DB2-BD59-A6C34878D82A}">
                    <a16:rowId xmlns:a16="http://schemas.microsoft.com/office/drawing/2014/main" val="4101413824"/>
                  </a:ext>
                </a:extLst>
              </a:tr>
              <a:tr h="1696325">
                <a:tc>
                  <a:txBody>
                    <a:bodyPr/>
                    <a:lstStyle/>
                    <a:p>
                      <a:pPr algn="l" fontAlgn="t"/>
                      <a:r>
                        <a:rPr lang="en-AU" sz="1000" b="1" i="0" u="none" strike="noStrike" dirty="0">
                          <a:solidFill>
                            <a:srgbClr val="FFFFFF"/>
                          </a:solidFill>
                          <a:effectLst/>
                          <a:latin typeface="Calibri" panose="020F0502020204030204" pitchFamily="34" charset="0"/>
                        </a:rPr>
                        <a:t>Privacy Management Plan*</a:t>
                      </a:r>
                    </a:p>
                  </a:txBody>
                  <a:tcPr marL="48466" marR="48466" marT="48466" marB="48466">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t"/>
                      <a:r>
                        <a:rPr lang="en-AU" sz="1000" b="1" i="0" u="none" strike="noStrike" dirty="0">
                          <a:solidFill>
                            <a:srgbClr val="FFFFFF"/>
                          </a:solidFill>
                          <a:effectLst/>
                          <a:latin typeface="Calibri" panose="020F0502020204030204" pitchFamily="34" charset="0"/>
                        </a:rPr>
                        <a:t>Developing</a:t>
                      </a:r>
                    </a:p>
                  </a:txBody>
                  <a:tcPr marL="0" marR="0" marT="0" marB="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48235"/>
                    </a:solidFill>
                  </a:tcPr>
                </a:tc>
                <a:tc>
                  <a:txBody>
                    <a:bodyPr/>
                    <a:lstStyle/>
                    <a:p>
                      <a:pPr algn="ctr" fontAlgn="t"/>
                      <a:r>
                        <a:rPr lang="en-AU" sz="1000" b="1" i="0" u="none" strike="noStrike" dirty="0">
                          <a:solidFill>
                            <a:srgbClr val="000000"/>
                          </a:solidFill>
                          <a:effectLst/>
                          <a:latin typeface="Calibri" panose="020F0502020204030204" pitchFamily="34" charset="0"/>
                        </a:rPr>
                        <a:t>Defined</a:t>
                      </a:r>
                    </a:p>
                  </a:txBody>
                  <a:tcPr marL="0" marR="0" marT="0" marB="0">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DD7EE"/>
                    </a:solidFill>
                  </a:tcPr>
                </a:tc>
                <a:tc>
                  <a:txBody>
                    <a:bodyPr/>
                    <a:lstStyle/>
                    <a:p>
                      <a:pPr algn="l" fontAlgn="t"/>
                      <a:r>
                        <a:rPr lang="en-US" sz="1000" b="0" i="0" u="none" strike="noStrike" dirty="0">
                          <a:solidFill>
                            <a:srgbClr val="000000"/>
                          </a:solidFill>
                          <a:effectLst/>
                          <a:latin typeface="Calibri" panose="020F0502020204030204" pitchFamily="34" charset="0"/>
                        </a:rPr>
                        <a:t>Until now, the Privacy Management Plan has largely been informal and undocumented, residing in the mind of the Privacy Officer. Because issues and interruptions are part of doing business, the privacy function is mostly responsive.  In the coming year, and prompted by the changes to the Code, DWP will </a:t>
                      </a:r>
                      <a:r>
                        <a:rPr lang="en-US" sz="1000" b="0" i="0" u="none" strike="noStrike" dirty="0" err="1">
                          <a:solidFill>
                            <a:srgbClr val="000000"/>
                          </a:solidFill>
                          <a:effectLst/>
                          <a:latin typeface="Calibri" panose="020F0502020204030204" pitchFamily="34" charset="0"/>
                        </a:rPr>
                        <a:t>formalise</a:t>
                      </a:r>
                      <a:r>
                        <a:rPr lang="en-US" sz="1000" b="0" i="0" u="none" strike="noStrike" dirty="0">
                          <a:solidFill>
                            <a:srgbClr val="000000"/>
                          </a:solidFill>
                          <a:effectLst/>
                          <a:latin typeface="Calibri" panose="020F0502020204030204" pitchFamily="34" charset="0"/>
                        </a:rPr>
                        <a:t> its PMP processes and take a risk based approach to </a:t>
                      </a:r>
                      <a:r>
                        <a:rPr lang="en-US" sz="1000" b="0" i="0" u="none" strike="noStrike" dirty="0" err="1">
                          <a:solidFill>
                            <a:srgbClr val="000000"/>
                          </a:solidFill>
                          <a:effectLst/>
                          <a:latin typeface="Calibri" panose="020F0502020204030204" pitchFamily="34" charset="0"/>
                        </a:rPr>
                        <a:t>prioritisation</a:t>
                      </a:r>
                      <a:r>
                        <a:rPr lang="en-US" sz="1000" b="0" i="0" u="none" strike="noStrike" dirty="0">
                          <a:solidFill>
                            <a:srgbClr val="000000"/>
                          </a:solidFill>
                          <a:effectLst/>
                          <a:latin typeface="Calibri" panose="020F0502020204030204" pitchFamily="34" charset="0"/>
                        </a:rPr>
                        <a:t>…</a:t>
                      </a:r>
                    </a:p>
                  </a:txBody>
                  <a:tcPr marL="48466" marR="48466" marT="48466" marB="48466">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1560914313"/>
                  </a:ext>
                </a:extLst>
              </a:tr>
            </a:tbl>
          </a:graphicData>
        </a:graphic>
      </p:graphicFrame>
      <p:sp>
        <p:nvSpPr>
          <p:cNvPr id="13" name="TextBox 12">
            <a:extLst>
              <a:ext uri="{FF2B5EF4-FFF2-40B4-BE49-F238E27FC236}">
                <a16:creationId xmlns:a16="http://schemas.microsoft.com/office/drawing/2014/main" id="{E81F4F5C-5872-42A8-838C-1788AAF9004A}"/>
              </a:ext>
            </a:extLst>
          </p:cNvPr>
          <p:cNvSpPr txBox="1"/>
          <p:nvPr/>
        </p:nvSpPr>
        <p:spPr>
          <a:xfrm rot="642720">
            <a:off x="7227373" y="3377834"/>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3629207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a:extLst>
              <a:ext uri="{FF2B5EF4-FFF2-40B4-BE49-F238E27FC236}">
                <a16:creationId xmlns:a16="http://schemas.microsoft.com/office/drawing/2014/main" id="{92EFEA2C-382E-4A16-8A55-A11D6143396B}"/>
              </a:ext>
            </a:extLst>
          </p:cNvPr>
          <p:cNvSpPr txBox="1">
            <a:spLocks noChangeArrowheads="1"/>
          </p:cNvSpPr>
          <p:nvPr/>
        </p:nvSpPr>
        <p:spPr bwMode="auto">
          <a:xfrm>
            <a:off x="3060626" y="3429794"/>
            <a:ext cx="5053614" cy="2592288"/>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p:txBody>
          <a:bodyPr/>
          <a:lstStyle/>
          <a:p>
            <a:r>
              <a:rPr lang="en-AU" dirty="0"/>
              <a:t>Set actions</a:t>
            </a:r>
          </a:p>
        </p:txBody>
      </p:sp>
      <p:sp>
        <p:nvSpPr>
          <p:cNvPr id="5" name="Rectangle 4">
            <a:extLst>
              <a:ext uri="{FF2B5EF4-FFF2-40B4-BE49-F238E27FC236}">
                <a16:creationId xmlns:a16="http://schemas.microsoft.com/office/drawing/2014/main" id="{E55B774C-263E-451A-AB4F-ECF1DFAE2B4F}"/>
              </a:ext>
            </a:extLst>
          </p:cNvPr>
          <p:cNvSpPr/>
          <p:nvPr/>
        </p:nvSpPr>
        <p:spPr>
          <a:xfrm>
            <a:off x="720000" y="3317719"/>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dirty="0">
                <a:latin typeface="Arial" panose="020B0604020202020204" pitchFamily="34" charset="0"/>
              </a:rPr>
              <a:t>Measure maturity</a:t>
            </a:r>
          </a:p>
          <a:p>
            <a:pPr>
              <a:spcBef>
                <a:spcPts val="600"/>
              </a:spcBef>
              <a:spcAft>
                <a:spcPts val="600"/>
              </a:spcAft>
            </a:pPr>
            <a:r>
              <a:rPr lang="en-AU" sz="1400" b="1"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327293" y="1533744"/>
            <a:ext cx="4655290" cy="1727357"/>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The Interactive PMP identifies compliance gaps in DWP’s privacy practice.</a:t>
            </a:r>
          </a:p>
          <a:p>
            <a:pPr marL="285750" indent="-285750">
              <a:lnSpc>
                <a:spcPts val="2900"/>
              </a:lnSpc>
              <a:spcBef>
                <a:spcPts val="300"/>
              </a:spcBef>
              <a:spcAft>
                <a:spcPts val="300"/>
              </a:spcAft>
              <a:buFont typeface="Arial" panose="020B0604020202020204" pitchFamily="34" charset="0"/>
              <a:buChar char="•"/>
            </a:pPr>
            <a:r>
              <a:rPr lang="en-GB" sz="1600" dirty="0">
                <a:solidFill>
                  <a:srgbClr val="002A3A"/>
                </a:solidFill>
                <a:latin typeface="Arial" panose="020B0604020202020204" pitchFamily="34" charset="0"/>
                <a:cs typeface="Arial" pitchFamily="34" charset="0"/>
              </a:rPr>
              <a:t>In this case, DWP adopts the suggested action to remediate the gap.</a:t>
            </a:r>
          </a:p>
        </p:txBody>
      </p:sp>
      <p:graphicFrame>
        <p:nvGraphicFramePr>
          <p:cNvPr id="6" name="Table 5">
            <a:extLst>
              <a:ext uri="{FF2B5EF4-FFF2-40B4-BE49-F238E27FC236}">
                <a16:creationId xmlns:a16="http://schemas.microsoft.com/office/drawing/2014/main" id="{97BACB72-266E-42A4-8611-A84D4A238CD6}"/>
              </a:ext>
            </a:extLst>
          </p:cNvPr>
          <p:cNvGraphicFramePr>
            <a:graphicFrameLocks noGrp="1"/>
          </p:cNvGraphicFramePr>
          <p:nvPr>
            <p:extLst>
              <p:ext uri="{D42A27DB-BD31-4B8C-83A1-F6EECF244321}">
                <p14:modId xmlns:p14="http://schemas.microsoft.com/office/powerpoint/2010/main" val="2457628973"/>
              </p:ext>
            </p:extLst>
          </p:nvPr>
        </p:nvGraphicFramePr>
        <p:xfrm>
          <a:off x="3139821" y="3510473"/>
          <a:ext cx="4842763" cy="2411933"/>
        </p:xfrm>
        <a:graphic>
          <a:graphicData uri="http://schemas.openxmlformats.org/drawingml/2006/table">
            <a:tbl>
              <a:tblPr/>
              <a:tblGrid>
                <a:gridCol w="1305398">
                  <a:extLst>
                    <a:ext uri="{9D8B030D-6E8A-4147-A177-3AD203B41FA5}">
                      <a16:colId xmlns:a16="http://schemas.microsoft.com/office/drawing/2014/main" val="2798416589"/>
                    </a:ext>
                  </a:extLst>
                </a:gridCol>
                <a:gridCol w="1113237">
                  <a:extLst>
                    <a:ext uri="{9D8B030D-6E8A-4147-A177-3AD203B41FA5}">
                      <a16:colId xmlns:a16="http://schemas.microsoft.com/office/drawing/2014/main" val="1991710615"/>
                    </a:ext>
                  </a:extLst>
                </a:gridCol>
                <a:gridCol w="1008361">
                  <a:extLst>
                    <a:ext uri="{9D8B030D-6E8A-4147-A177-3AD203B41FA5}">
                      <a16:colId xmlns:a16="http://schemas.microsoft.com/office/drawing/2014/main" val="2980781017"/>
                    </a:ext>
                  </a:extLst>
                </a:gridCol>
                <a:gridCol w="738919">
                  <a:extLst>
                    <a:ext uri="{9D8B030D-6E8A-4147-A177-3AD203B41FA5}">
                      <a16:colId xmlns:a16="http://schemas.microsoft.com/office/drawing/2014/main" val="2417968769"/>
                    </a:ext>
                  </a:extLst>
                </a:gridCol>
                <a:gridCol w="676848">
                  <a:extLst>
                    <a:ext uri="{9D8B030D-6E8A-4147-A177-3AD203B41FA5}">
                      <a16:colId xmlns:a16="http://schemas.microsoft.com/office/drawing/2014/main" val="1697893542"/>
                    </a:ext>
                  </a:extLst>
                </a:gridCol>
              </a:tblGrid>
              <a:tr h="565453">
                <a:tc>
                  <a:txBody>
                    <a:bodyPr/>
                    <a:lstStyle/>
                    <a:p>
                      <a:pPr algn="ctr" fontAlgn="ctr"/>
                      <a:r>
                        <a:rPr lang="en-AU" sz="900" b="1" i="0" u="none" strike="noStrike" dirty="0">
                          <a:solidFill>
                            <a:srgbClr val="FFFFFF"/>
                          </a:solidFill>
                          <a:effectLst/>
                          <a:latin typeface="Calibri" panose="020F0502020204030204" pitchFamily="34" charset="0"/>
                        </a:rPr>
                        <a:t>Attribute / Suggested action</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dirty="0">
                          <a:solidFill>
                            <a:srgbClr val="FFFFFF"/>
                          </a:solidFill>
                          <a:effectLst/>
                          <a:latin typeface="Calibri" panose="020F0502020204030204" pitchFamily="34" charset="0"/>
                        </a:rPr>
                        <a:t>Remediation action</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dirty="0">
                          <a:solidFill>
                            <a:srgbClr val="FFFFFF"/>
                          </a:solidFill>
                          <a:effectLst/>
                          <a:latin typeface="Calibri" panose="020F0502020204030204" pitchFamily="34" charset="0"/>
                        </a:rPr>
                        <a:t>Responsibility</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a:solidFill>
                            <a:srgbClr val="FFFFFF"/>
                          </a:solidFill>
                          <a:effectLst/>
                          <a:latin typeface="Calibri" panose="020F0502020204030204" pitchFamily="34" charset="0"/>
                        </a:rPr>
                        <a:t>Due</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US" sz="900" b="1" i="0" u="none" strike="noStrike" dirty="0">
                          <a:solidFill>
                            <a:srgbClr val="FFFFFF"/>
                          </a:solidFill>
                          <a:effectLst/>
                          <a:latin typeface="Calibri" panose="020F0502020204030204" pitchFamily="34" charset="0"/>
                        </a:rPr>
                        <a:t>Required resources</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extLst>
                  <a:ext uri="{0D108BD9-81ED-4DB2-BD59-A6C34878D82A}">
                    <a16:rowId xmlns:a16="http://schemas.microsoft.com/office/drawing/2014/main" val="854217380"/>
                  </a:ext>
                </a:extLst>
              </a:tr>
              <a:tr h="1846480">
                <a:tc>
                  <a:txBody>
                    <a:bodyPr/>
                    <a:lstStyle/>
                    <a:p>
                      <a:pPr algn="l" fontAlgn="t"/>
                      <a:r>
                        <a:rPr lang="en-US" sz="900" b="1" i="0" u="none" strike="noStrike" dirty="0">
                          <a:solidFill>
                            <a:srgbClr val="FFFFFF"/>
                          </a:solidFill>
                          <a:effectLst/>
                          <a:latin typeface="Calibri" panose="020F0502020204030204" pitchFamily="34" charset="0"/>
                        </a:rPr>
                        <a:t>Inventory of Personal Information</a:t>
                      </a:r>
                      <a:br>
                        <a:rPr lang="en-US" sz="900" b="1" i="0" u="none" strike="noStrike" dirty="0">
                          <a:solidFill>
                            <a:srgbClr val="FFFFFF"/>
                          </a:solidFill>
                          <a:effectLst/>
                          <a:latin typeface="Calibri" panose="020F0502020204030204" pitchFamily="34" charset="0"/>
                        </a:rPr>
                      </a:br>
                      <a:r>
                        <a:rPr lang="en-US" sz="900" b="1" i="0" u="none" strike="noStrike" dirty="0">
                          <a:solidFill>
                            <a:srgbClr val="FFFFFF"/>
                          </a:solidFill>
                          <a:effectLst/>
                          <a:latin typeface="Calibri" panose="020F0502020204030204" pitchFamily="34" charset="0"/>
                        </a:rPr>
                        <a:t/>
                      </a:r>
                      <a:br>
                        <a:rPr lang="en-US" sz="900" b="1" i="0" u="none" strike="noStrike" dirty="0">
                          <a:solidFill>
                            <a:srgbClr val="FFFFFF"/>
                          </a:solidFill>
                          <a:effectLst/>
                          <a:latin typeface="Calibri" panose="020F0502020204030204" pitchFamily="34" charset="0"/>
                        </a:rPr>
                      </a:br>
                      <a:r>
                        <a:rPr lang="en-US" sz="900" b="1" i="0" u="none" strike="noStrike" dirty="0">
                          <a:solidFill>
                            <a:srgbClr val="FFFFFF"/>
                          </a:solidFill>
                          <a:effectLst/>
                          <a:latin typeface="Calibri" panose="020F0502020204030204" pitchFamily="34" charset="0"/>
                        </a:rPr>
                        <a:t>Suggested action: Document categories of personal information collected, used and disclosed, including any offshore recipients.</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l" fontAlgn="t"/>
                      <a:r>
                        <a:rPr lang="en-US" sz="900" b="0" i="0" u="none" strike="noStrike" dirty="0">
                          <a:solidFill>
                            <a:srgbClr val="000000"/>
                          </a:solidFill>
                          <a:effectLst/>
                          <a:latin typeface="Calibri" panose="020F0502020204030204" pitchFamily="34" charset="0"/>
                        </a:rPr>
                        <a:t>Document categories of personal information collected, used and disclosed, including any offshore recipients.</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US" sz="900" b="0" i="0" u="none" strike="noStrike" dirty="0">
                          <a:solidFill>
                            <a:srgbClr val="000000"/>
                          </a:solidFill>
                          <a:effectLst/>
                          <a:latin typeface="Calibri" panose="020F0502020204030204" pitchFamily="34" charset="0"/>
                        </a:rPr>
                        <a:t>Chief Data Officer with input on privacy requirements from Privacy Officer</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AU" sz="900" b="0" i="0" u="none" strike="noStrike" dirty="0">
                          <a:solidFill>
                            <a:srgbClr val="000000"/>
                          </a:solidFill>
                          <a:effectLst/>
                          <a:latin typeface="Calibri" panose="020F0502020204030204" pitchFamily="34" charset="0"/>
                        </a:rPr>
                        <a:t>1/08/2018</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AU" sz="900" b="0" i="0" u="none" strike="noStrike" dirty="0">
                          <a:solidFill>
                            <a:srgbClr val="000000"/>
                          </a:solidFill>
                          <a:effectLst/>
                          <a:latin typeface="Calibri" panose="020F0502020204030204" pitchFamily="34" charset="0"/>
                        </a:rPr>
                        <a:t>N/A</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1860014471"/>
                  </a:ext>
                </a:extLst>
              </a:tr>
            </a:tbl>
          </a:graphicData>
        </a:graphic>
      </p:graphicFrame>
      <p:sp>
        <p:nvSpPr>
          <p:cNvPr id="13" name="TextBox 12">
            <a:extLst>
              <a:ext uri="{FF2B5EF4-FFF2-40B4-BE49-F238E27FC236}">
                <a16:creationId xmlns:a16="http://schemas.microsoft.com/office/drawing/2014/main" id="{E81F4F5C-5872-42A8-838C-1788AAF9004A}"/>
              </a:ext>
            </a:extLst>
          </p:cNvPr>
          <p:cNvSpPr txBox="1"/>
          <p:nvPr/>
        </p:nvSpPr>
        <p:spPr>
          <a:xfrm rot="642720">
            <a:off x="7331349" y="3206017"/>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3301391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a:extLst>
              <a:ext uri="{FF2B5EF4-FFF2-40B4-BE49-F238E27FC236}">
                <a16:creationId xmlns:a16="http://schemas.microsoft.com/office/drawing/2014/main" id="{92EFEA2C-382E-4A16-8A55-A11D6143396B}"/>
              </a:ext>
            </a:extLst>
          </p:cNvPr>
          <p:cNvSpPr txBox="1">
            <a:spLocks noChangeArrowheads="1"/>
          </p:cNvSpPr>
          <p:nvPr/>
        </p:nvSpPr>
        <p:spPr bwMode="auto">
          <a:xfrm>
            <a:off x="3327293" y="3561687"/>
            <a:ext cx="4786947" cy="1941644"/>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p:txBody>
          <a:bodyPr/>
          <a:lstStyle/>
          <a:p>
            <a:r>
              <a:rPr lang="en-AU" dirty="0"/>
              <a:t>Set actions</a:t>
            </a:r>
          </a:p>
        </p:txBody>
      </p:sp>
      <p:sp>
        <p:nvSpPr>
          <p:cNvPr id="5" name="Rectangle 4">
            <a:extLst>
              <a:ext uri="{FF2B5EF4-FFF2-40B4-BE49-F238E27FC236}">
                <a16:creationId xmlns:a16="http://schemas.microsoft.com/office/drawing/2014/main" id="{E55B774C-263E-451A-AB4F-ECF1DFAE2B4F}"/>
              </a:ext>
            </a:extLst>
          </p:cNvPr>
          <p:cNvSpPr/>
          <p:nvPr/>
        </p:nvSpPr>
        <p:spPr>
          <a:xfrm>
            <a:off x="720000" y="3317719"/>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dirty="0">
                <a:latin typeface="Arial" panose="020B0604020202020204" pitchFamily="34" charset="0"/>
              </a:rPr>
              <a:t>Measure maturity</a:t>
            </a:r>
          </a:p>
          <a:p>
            <a:pPr>
              <a:spcBef>
                <a:spcPts val="600"/>
              </a:spcBef>
              <a:spcAft>
                <a:spcPts val="600"/>
              </a:spcAft>
            </a:pPr>
            <a:r>
              <a:rPr lang="en-AU" sz="1400" b="1"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299145" y="1591285"/>
            <a:ext cx="4655290" cy="1727357"/>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The Interactive PMP also identifies where DWP is aiming to lift its privacy maturity.</a:t>
            </a:r>
          </a:p>
          <a:p>
            <a:pPr marL="285750" indent="-285750">
              <a:lnSpc>
                <a:spcPts val="2900"/>
              </a:lnSpc>
              <a:spcBef>
                <a:spcPts val="300"/>
              </a:spcBef>
              <a:spcAft>
                <a:spcPts val="300"/>
              </a:spcAft>
              <a:buFont typeface="Arial" panose="020B0604020202020204" pitchFamily="34" charset="0"/>
              <a:buChar char="•"/>
            </a:pPr>
            <a:r>
              <a:rPr lang="en-GB" sz="1600" dirty="0">
                <a:solidFill>
                  <a:srgbClr val="002A3A"/>
                </a:solidFill>
                <a:latin typeface="Arial" panose="020B0604020202020204" pitchFamily="34" charset="0"/>
                <a:cs typeface="Arial" pitchFamily="34" charset="0"/>
              </a:rPr>
              <a:t>DWP reviews the suggested outcomes and documents the action it will take.</a:t>
            </a:r>
          </a:p>
        </p:txBody>
      </p:sp>
      <p:graphicFrame>
        <p:nvGraphicFramePr>
          <p:cNvPr id="3" name="Table 2">
            <a:extLst>
              <a:ext uri="{FF2B5EF4-FFF2-40B4-BE49-F238E27FC236}">
                <a16:creationId xmlns:a16="http://schemas.microsoft.com/office/drawing/2014/main" id="{159A8235-F538-46DA-A23F-3C4DE7ADDC18}"/>
              </a:ext>
            </a:extLst>
          </p:cNvPr>
          <p:cNvGraphicFramePr>
            <a:graphicFrameLocks noGrp="1"/>
          </p:cNvGraphicFramePr>
          <p:nvPr>
            <p:extLst>
              <p:ext uri="{D42A27DB-BD31-4B8C-83A1-F6EECF244321}">
                <p14:modId xmlns:p14="http://schemas.microsoft.com/office/powerpoint/2010/main" val="3408435961"/>
              </p:ext>
            </p:extLst>
          </p:nvPr>
        </p:nvGraphicFramePr>
        <p:xfrm>
          <a:off x="3465160" y="3686689"/>
          <a:ext cx="4511212" cy="1691640"/>
        </p:xfrm>
        <a:graphic>
          <a:graphicData uri="http://schemas.openxmlformats.org/drawingml/2006/table">
            <a:tbl>
              <a:tblPr/>
              <a:tblGrid>
                <a:gridCol w="902242">
                  <a:extLst>
                    <a:ext uri="{9D8B030D-6E8A-4147-A177-3AD203B41FA5}">
                      <a16:colId xmlns:a16="http://schemas.microsoft.com/office/drawing/2014/main" val="2447004757"/>
                    </a:ext>
                  </a:extLst>
                </a:gridCol>
                <a:gridCol w="643520">
                  <a:extLst>
                    <a:ext uri="{9D8B030D-6E8A-4147-A177-3AD203B41FA5}">
                      <a16:colId xmlns:a16="http://schemas.microsoft.com/office/drawing/2014/main" val="1547480481"/>
                    </a:ext>
                  </a:extLst>
                </a:gridCol>
                <a:gridCol w="660400">
                  <a:extLst>
                    <a:ext uri="{9D8B030D-6E8A-4147-A177-3AD203B41FA5}">
                      <a16:colId xmlns:a16="http://schemas.microsoft.com/office/drawing/2014/main" val="3703206698"/>
                    </a:ext>
                  </a:extLst>
                </a:gridCol>
                <a:gridCol w="1102060">
                  <a:extLst>
                    <a:ext uri="{9D8B030D-6E8A-4147-A177-3AD203B41FA5}">
                      <a16:colId xmlns:a16="http://schemas.microsoft.com/office/drawing/2014/main" val="3448075865"/>
                    </a:ext>
                  </a:extLst>
                </a:gridCol>
                <a:gridCol w="1202990">
                  <a:extLst>
                    <a:ext uri="{9D8B030D-6E8A-4147-A177-3AD203B41FA5}">
                      <a16:colId xmlns:a16="http://schemas.microsoft.com/office/drawing/2014/main" val="2725206818"/>
                    </a:ext>
                  </a:extLst>
                </a:gridCol>
              </a:tblGrid>
              <a:tr h="154494">
                <a:tc>
                  <a:txBody>
                    <a:bodyPr/>
                    <a:lstStyle/>
                    <a:p>
                      <a:pPr algn="ctr" fontAlgn="ctr"/>
                      <a:r>
                        <a:rPr lang="en-AU" sz="900" b="1" i="0" u="none" strike="noStrike" dirty="0">
                          <a:solidFill>
                            <a:srgbClr val="FFFFFF"/>
                          </a:solidFill>
                          <a:effectLst/>
                          <a:latin typeface="Calibri" panose="020F0502020204030204" pitchFamily="34" charset="0"/>
                        </a:rPr>
                        <a:t>Element / Attribute</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dirty="0">
                          <a:solidFill>
                            <a:srgbClr val="FFFFFF"/>
                          </a:solidFill>
                          <a:effectLst/>
                          <a:latin typeface="Calibri" panose="020F0502020204030204" pitchFamily="34" charset="0"/>
                        </a:rPr>
                        <a:t>Current Level</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a:solidFill>
                            <a:srgbClr val="FFFFFF"/>
                          </a:solidFill>
                          <a:effectLst/>
                          <a:latin typeface="Calibri" panose="020F0502020204030204" pitchFamily="34" charset="0"/>
                        </a:rPr>
                        <a:t>Target Level</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a:solidFill>
                            <a:srgbClr val="FFFFFF"/>
                          </a:solidFill>
                          <a:effectLst/>
                          <a:latin typeface="Calibri" panose="020F0502020204030204" pitchFamily="34" charset="0"/>
                        </a:rPr>
                        <a:t>Suggested Outcomes</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dirty="0">
                          <a:solidFill>
                            <a:srgbClr val="FFFFFF"/>
                          </a:solidFill>
                          <a:effectLst/>
                          <a:latin typeface="Calibri" panose="020F0502020204030204" pitchFamily="34" charset="0"/>
                        </a:rPr>
                        <a:t>Action</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extLst>
                  <a:ext uri="{0D108BD9-81ED-4DB2-BD59-A6C34878D82A}">
                    <a16:rowId xmlns:a16="http://schemas.microsoft.com/office/drawing/2014/main" val="3615310515"/>
                  </a:ext>
                </a:extLst>
              </a:tr>
              <a:tr h="741571">
                <a:tc>
                  <a:txBody>
                    <a:bodyPr/>
                    <a:lstStyle/>
                    <a:p>
                      <a:pPr algn="l" fontAlgn="t"/>
                      <a:r>
                        <a:rPr lang="en-AU" sz="900" b="1" i="0" u="none" strike="noStrike">
                          <a:solidFill>
                            <a:srgbClr val="FFFFFF"/>
                          </a:solidFill>
                          <a:effectLst/>
                          <a:latin typeface="Calibri" panose="020F0502020204030204" pitchFamily="34" charset="0"/>
                        </a:rPr>
                        <a:t>Governance &amp; Culture / Privacy Values</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dirty="0">
                          <a:solidFill>
                            <a:srgbClr val="000000"/>
                          </a:solidFill>
                          <a:effectLst/>
                          <a:latin typeface="Calibri" panose="020F0502020204030204" pitchFamily="34" charset="0"/>
                        </a:rPr>
                        <a:t>Initial</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9D08E"/>
                    </a:solidFill>
                  </a:tcPr>
                </a:tc>
                <a:tc>
                  <a:txBody>
                    <a:bodyPr/>
                    <a:lstStyle/>
                    <a:p>
                      <a:pPr algn="ctr" fontAlgn="ctr"/>
                      <a:r>
                        <a:rPr lang="en-AU" sz="900" b="1" i="0" u="none" strike="noStrike" dirty="0">
                          <a:solidFill>
                            <a:srgbClr val="FFFFFF"/>
                          </a:solidFill>
                          <a:effectLst/>
                          <a:latin typeface="Calibri" panose="020F0502020204030204" pitchFamily="34" charset="0"/>
                        </a:rPr>
                        <a:t>Developing</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548235"/>
                    </a:solidFill>
                  </a:tcPr>
                </a:tc>
                <a:tc>
                  <a:txBody>
                    <a:bodyPr/>
                    <a:lstStyle/>
                    <a:p>
                      <a:pPr algn="l" fontAlgn="t"/>
                      <a:r>
                        <a:rPr lang="en-US" sz="900" b="0" i="0" u="none" strike="noStrike" dirty="0">
                          <a:solidFill>
                            <a:srgbClr val="000000"/>
                          </a:solidFill>
                          <a:effectLst/>
                          <a:latin typeface="Calibri" panose="020F0502020204030204" pitchFamily="34" charset="0"/>
                        </a:rPr>
                        <a:t>There is a connection between the agency’s values and respecting and protecting personal information. This connection is understood by staff. </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EAAAA"/>
                    </a:solidFill>
                  </a:tcPr>
                </a:tc>
                <a:tc>
                  <a:txBody>
                    <a:bodyPr/>
                    <a:lstStyle/>
                    <a:p>
                      <a:pPr algn="l" fontAlgn="t"/>
                      <a:r>
                        <a:rPr lang="en-US" sz="900" b="0" i="0" u="none" strike="noStrike" dirty="0">
                          <a:solidFill>
                            <a:srgbClr val="000000"/>
                          </a:solidFill>
                          <a:effectLst/>
                          <a:latin typeface="Calibri" panose="020F0502020204030204" pitchFamily="34" charset="0"/>
                        </a:rPr>
                        <a:t>Privacy Officer to develop a privacy fact sheet which links the agency's values to its privacy obligations and targets. Privacy Champion to distribute and promote the fact sheet.</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2958584469"/>
                  </a:ext>
                </a:extLst>
              </a:tr>
            </a:tbl>
          </a:graphicData>
        </a:graphic>
      </p:graphicFrame>
      <p:sp>
        <p:nvSpPr>
          <p:cNvPr id="13" name="TextBox 12">
            <a:extLst>
              <a:ext uri="{FF2B5EF4-FFF2-40B4-BE49-F238E27FC236}">
                <a16:creationId xmlns:a16="http://schemas.microsoft.com/office/drawing/2014/main" id="{E81F4F5C-5872-42A8-838C-1788AAF9004A}"/>
              </a:ext>
            </a:extLst>
          </p:cNvPr>
          <p:cNvSpPr txBox="1"/>
          <p:nvPr/>
        </p:nvSpPr>
        <p:spPr>
          <a:xfrm rot="642720">
            <a:off x="7346070" y="3368470"/>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3274479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79492" y="765498"/>
            <a:ext cx="7262583" cy="549554"/>
          </a:xfrm>
          <a:prstGeom prst="rect">
            <a:avLst/>
          </a:prstGeom>
        </p:spPr>
        <p:txBody>
          <a:bodyPr vert="horz" lIns="0" tIns="0" rIns="0" bIns="0" rtlCol="0" anchor="t">
            <a:noAutofit/>
          </a:bodyPr>
          <a:lstStyle>
            <a:lvl1pPr algn="l" defTabSz="914447" rtl="0" eaLnBrk="1" latinLnBrk="0" hangingPunct="1">
              <a:lnSpc>
                <a:spcPts val="4000"/>
              </a:lnSpc>
              <a:spcBef>
                <a:spcPct val="0"/>
              </a:spcBef>
              <a:buNone/>
              <a:defRPr sz="2500" b="1" kern="1200">
                <a:solidFill>
                  <a:srgbClr val="E23F53"/>
                </a:solidFill>
                <a:latin typeface="Arial" panose="020B0604020202020204" pitchFamily="34" charset="0"/>
                <a:ea typeface="+mj-ea"/>
                <a:cs typeface="Arial" pitchFamily="34" charset="0"/>
              </a:defRPr>
            </a:lvl1pPr>
          </a:lstStyle>
          <a:p>
            <a:r>
              <a:rPr lang="en-AU" dirty="0" smtClean="0"/>
              <a:t>What we will cover today</a:t>
            </a:r>
            <a:endParaRPr lang="en-AU" dirty="0"/>
          </a:p>
        </p:txBody>
      </p:sp>
      <p:sp>
        <p:nvSpPr>
          <p:cNvPr id="8" name="Content Placeholder 2"/>
          <p:cNvSpPr>
            <a:spLocks noGrp="1"/>
          </p:cNvSpPr>
          <p:nvPr>
            <p:ph idx="1"/>
          </p:nvPr>
        </p:nvSpPr>
        <p:spPr>
          <a:xfrm>
            <a:off x="679492" y="1651275"/>
            <a:ext cx="6557598" cy="4172164"/>
          </a:xfrm>
        </p:spPr>
        <p:txBody>
          <a:bodyPr/>
          <a:lstStyle/>
          <a:p>
            <a:pPr marL="285750" indent="-285750">
              <a:lnSpc>
                <a:spcPct val="150000"/>
              </a:lnSpc>
              <a:spcBef>
                <a:spcPts val="300"/>
              </a:spcBef>
              <a:spcAft>
                <a:spcPts val="300"/>
              </a:spcAft>
              <a:buFont typeface="Arial" panose="020B0604020202020204" pitchFamily="34" charset="0"/>
              <a:buChar char="•"/>
            </a:pPr>
            <a:r>
              <a:rPr lang="en-AU" sz="1600" dirty="0" smtClean="0"/>
              <a:t>Background on Privacy Management Plan (PMP) obligations under the </a:t>
            </a:r>
            <a:r>
              <a:rPr lang="en-AU" sz="1600" i="1" dirty="0" smtClean="0"/>
              <a:t>Privacy </a:t>
            </a:r>
            <a:r>
              <a:rPr lang="en-AU" sz="1600" i="1" dirty="0"/>
              <a:t>(Australian Government Agencies — Governance) APP Code 2017 </a:t>
            </a:r>
            <a:r>
              <a:rPr lang="en-AU" sz="1600" dirty="0" smtClean="0"/>
              <a:t>(the Code).</a:t>
            </a:r>
          </a:p>
          <a:p>
            <a:pPr marL="285750" indent="-285750">
              <a:lnSpc>
                <a:spcPct val="150000"/>
              </a:lnSpc>
              <a:spcBef>
                <a:spcPts val="300"/>
              </a:spcBef>
              <a:spcAft>
                <a:spcPts val="300"/>
              </a:spcAft>
              <a:buFont typeface="Arial" panose="020B0604020202020204" pitchFamily="34" charset="0"/>
              <a:buChar char="•"/>
            </a:pPr>
            <a:r>
              <a:rPr lang="en-AU" sz="1600" dirty="0" smtClean="0"/>
              <a:t>What your PMP obligations are.</a:t>
            </a:r>
          </a:p>
          <a:p>
            <a:pPr marL="285750" indent="-285750">
              <a:lnSpc>
                <a:spcPct val="150000"/>
              </a:lnSpc>
              <a:spcBef>
                <a:spcPts val="300"/>
              </a:spcBef>
              <a:spcAft>
                <a:spcPts val="300"/>
              </a:spcAft>
              <a:buFont typeface="Arial" panose="020B0604020202020204" pitchFamily="34" charset="0"/>
              <a:buChar char="•"/>
            </a:pPr>
            <a:r>
              <a:rPr lang="en-AU" sz="1600" dirty="0" smtClean="0"/>
              <a:t>The OAIC’s PMP resources for Australian Government agencies.</a:t>
            </a:r>
          </a:p>
          <a:p>
            <a:pPr marL="285750" indent="-285750">
              <a:lnSpc>
                <a:spcPct val="150000"/>
              </a:lnSpc>
              <a:spcBef>
                <a:spcPts val="300"/>
              </a:spcBef>
              <a:spcAft>
                <a:spcPts val="300"/>
              </a:spcAft>
              <a:buFont typeface="Arial" panose="020B0604020202020204" pitchFamily="34" charset="0"/>
              <a:buChar char="•"/>
            </a:pPr>
            <a:r>
              <a:rPr lang="en-AU" sz="1600" dirty="0" smtClean="0"/>
              <a:t>Case study — a demonstration on how to prepare a PMP.</a:t>
            </a:r>
          </a:p>
          <a:p>
            <a:pPr marL="285750" indent="-285750">
              <a:lnSpc>
                <a:spcPct val="150000"/>
              </a:lnSpc>
              <a:spcBef>
                <a:spcPts val="300"/>
              </a:spcBef>
              <a:spcAft>
                <a:spcPts val="300"/>
              </a:spcAft>
              <a:buFont typeface="Arial" panose="020B0604020202020204" pitchFamily="34" charset="0"/>
              <a:buChar char="•"/>
            </a:pPr>
            <a:r>
              <a:rPr lang="en-AU" sz="1600" dirty="0" smtClean="0"/>
              <a:t>Additional resources.</a:t>
            </a:r>
          </a:p>
          <a:p>
            <a:pPr marL="285750" indent="-285750">
              <a:lnSpc>
                <a:spcPct val="150000"/>
              </a:lnSpc>
              <a:spcBef>
                <a:spcPts val="300"/>
              </a:spcBef>
              <a:spcAft>
                <a:spcPts val="300"/>
              </a:spcAft>
              <a:buFont typeface="Arial" panose="020B0604020202020204" pitchFamily="34" charset="0"/>
              <a:buChar char="•"/>
            </a:pPr>
            <a:r>
              <a:rPr lang="en-AU" sz="1600" dirty="0" smtClean="0"/>
              <a:t>Your questions.</a:t>
            </a:r>
            <a:endParaRPr lang="en-AU" sz="1600"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t="2080" r="8660" b="1575"/>
          <a:stretch/>
        </p:blipFill>
        <p:spPr>
          <a:xfrm>
            <a:off x="6949058" y="4797946"/>
            <a:ext cx="2232248" cy="2088232"/>
          </a:xfrm>
          <a:prstGeom prst="rect">
            <a:avLst/>
          </a:prstGeom>
        </p:spPr>
      </p:pic>
    </p:spTree>
    <p:extLst>
      <p:ext uri="{BB962C8B-B14F-4D97-AF65-F5344CB8AC3E}">
        <p14:creationId xmlns:p14="http://schemas.microsoft.com/office/powerpoint/2010/main" val="288711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2">
            <a:extLst>
              <a:ext uri="{FF2B5EF4-FFF2-40B4-BE49-F238E27FC236}">
                <a16:creationId xmlns:a16="http://schemas.microsoft.com/office/drawing/2014/main" id="{92EFEA2C-382E-4A16-8A55-A11D6143396B}"/>
              </a:ext>
            </a:extLst>
          </p:cNvPr>
          <p:cNvSpPr txBox="1">
            <a:spLocks noChangeArrowheads="1"/>
          </p:cNvSpPr>
          <p:nvPr/>
        </p:nvSpPr>
        <p:spPr bwMode="auto">
          <a:xfrm>
            <a:off x="3126159" y="3083096"/>
            <a:ext cx="5138043" cy="2714956"/>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p:txBody>
          <a:bodyPr/>
          <a:lstStyle/>
          <a:p>
            <a:r>
              <a:rPr lang="en-AU" dirty="0"/>
              <a:t>Measure performance</a:t>
            </a:r>
          </a:p>
        </p:txBody>
      </p:sp>
      <p:sp>
        <p:nvSpPr>
          <p:cNvPr id="5" name="Rectangle 4">
            <a:extLst>
              <a:ext uri="{FF2B5EF4-FFF2-40B4-BE49-F238E27FC236}">
                <a16:creationId xmlns:a16="http://schemas.microsoft.com/office/drawing/2014/main" id="{E55B774C-263E-451A-AB4F-ECF1DFAE2B4F}"/>
              </a:ext>
            </a:extLst>
          </p:cNvPr>
          <p:cNvSpPr/>
          <p:nvPr/>
        </p:nvSpPr>
        <p:spPr>
          <a:xfrm>
            <a:off x="720000" y="3846886"/>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dirty="0">
                <a:latin typeface="Arial" panose="020B0604020202020204" pitchFamily="34" charset="0"/>
              </a:rPr>
              <a:t>Measure maturity</a:t>
            </a:r>
          </a:p>
          <a:p>
            <a:pPr>
              <a:spcBef>
                <a:spcPts val="600"/>
              </a:spcBef>
              <a:spcAft>
                <a:spcPts val="600"/>
              </a:spcAft>
            </a:pPr>
            <a:r>
              <a:rPr lang="en-AU" sz="1400" dirty="0">
                <a:latin typeface="Arial" panose="020B0604020202020204" pitchFamily="34" charset="0"/>
              </a:rPr>
              <a:t>Set actions</a:t>
            </a:r>
          </a:p>
          <a:p>
            <a:pPr>
              <a:spcBef>
                <a:spcPts val="600"/>
              </a:spcBef>
              <a:spcAft>
                <a:spcPts val="600"/>
              </a:spcAft>
            </a:pPr>
            <a:r>
              <a:rPr lang="en-AU" sz="1400" b="1" dirty="0">
                <a:latin typeface="Arial" panose="020B0604020202020204" pitchFamily="34" charset="0"/>
              </a:rPr>
              <a:t>Measure performance</a:t>
            </a:r>
          </a:p>
          <a:p>
            <a:pPr>
              <a:spcBef>
                <a:spcPts val="600"/>
              </a:spcBef>
              <a:spcAft>
                <a:spcPts val="600"/>
              </a:spcAft>
            </a:pPr>
            <a:r>
              <a:rPr lang="en-AU" sz="1400"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219413" y="1619815"/>
            <a:ext cx="4655290" cy="1295557"/>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GB" sz="1600" dirty="0">
                <a:solidFill>
                  <a:srgbClr val="002A3A"/>
                </a:solidFill>
                <a:latin typeface="Arial" panose="020B0604020202020204" pitchFamily="34" charset="0"/>
                <a:cs typeface="Arial" pitchFamily="34" charset="0"/>
              </a:rPr>
              <a:t>DWP returns to the Interactive PMP over the course of the reporting year and updates its progress against each action.</a:t>
            </a:r>
          </a:p>
        </p:txBody>
      </p:sp>
      <p:graphicFrame>
        <p:nvGraphicFramePr>
          <p:cNvPr id="6" name="Table 5">
            <a:extLst>
              <a:ext uri="{FF2B5EF4-FFF2-40B4-BE49-F238E27FC236}">
                <a16:creationId xmlns:a16="http://schemas.microsoft.com/office/drawing/2014/main" id="{2170211E-9799-41CA-91F6-7EC880003A82}"/>
              </a:ext>
            </a:extLst>
          </p:cNvPr>
          <p:cNvGraphicFramePr>
            <a:graphicFrameLocks noGrp="1"/>
          </p:cNvGraphicFramePr>
          <p:nvPr>
            <p:extLst>
              <p:ext uri="{D42A27DB-BD31-4B8C-83A1-F6EECF244321}">
                <p14:modId xmlns:p14="http://schemas.microsoft.com/office/powerpoint/2010/main" val="1516774082"/>
              </p:ext>
            </p:extLst>
          </p:nvPr>
        </p:nvGraphicFramePr>
        <p:xfrm>
          <a:off x="3276121" y="3204772"/>
          <a:ext cx="4848071" cy="2455499"/>
        </p:xfrm>
        <a:graphic>
          <a:graphicData uri="http://schemas.openxmlformats.org/drawingml/2006/table">
            <a:tbl>
              <a:tblPr/>
              <a:tblGrid>
                <a:gridCol w="1600829">
                  <a:extLst>
                    <a:ext uri="{9D8B030D-6E8A-4147-A177-3AD203B41FA5}">
                      <a16:colId xmlns:a16="http://schemas.microsoft.com/office/drawing/2014/main" val="2289047562"/>
                    </a:ext>
                  </a:extLst>
                </a:gridCol>
                <a:gridCol w="617961">
                  <a:extLst>
                    <a:ext uri="{9D8B030D-6E8A-4147-A177-3AD203B41FA5}">
                      <a16:colId xmlns:a16="http://schemas.microsoft.com/office/drawing/2014/main" val="967874764"/>
                    </a:ext>
                  </a:extLst>
                </a:gridCol>
                <a:gridCol w="2629281">
                  <a:extLst>
                    <a:ext uri="{9D8B030D-6E8A-4147-A177-3AD203B41FA5}">
                      <a16:colId xmlns:a16="http://schemas.microsoft.com/office/drawing/2014/main" val="3684630323"/>
                    </a:ext>
                  </a:extLst>
                </a:gridCol>
              </a:tblGrid>
              <a:tr h="240735">
                <a:tc>
                  <a:txBody>
                    <a:bodyPr/>
                    <a:lstStyle/>
                    <a:p>
                      <a:pPr algn="ctr" fontAlgn="ctr"/>
                      <a:r>
                        <a:rPr lang="en-AU" sz="900" b="1" i="0" u="none" strike="noStrike" dirty="0">
                          <a:solidFill>
                            <a:srgbClr val="FFFFFF"/>
                          </a:solidFill>
                          <a:effectLst/>
                          <a:latin typeface="Calibri" panose="020F0502020204030204" pitchFamily="34" charset="0"/>
                        </a:rPr>
                        <a:t>Action</a:t>
                      </a:r>
                    </a:p>
                  </a:txBody>
                  <a:tcPr marL="45720" marR="4572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a:solidFill>
                            <a:srgbClr val="FFFFFF"/>
                          </a:solidFill>
                          <a:effectLst/>
                          <a:latin typeface="Calibri" panose="020F0502020204030204" pitchFamily="34" charset="0"/>
                        </a:rPr>
                        <a:t>Achieved</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tc>
                  <a:txBody>
                    <a:bodyPr/>
                    <a:lstStyle/>
                    <a:p>
                      <a:pPr algn="ctr" fontAlgn="ctr"/>
                      <a:r>
                        <a:rPr lang="en-AU" sz="900" b="1" i="0" u="none" strike="noStrike" dirty="0">
                          <a:solidFill>
                            <a:srgbClr val="FFFFFF"/>
                          </a:solidFill>
                          <a:effectLst/>
                          <a:latin typeface="Calibri" panose="020F0502020204030204" pitchFamily="34" charset="0"/>
                        </a:rPr>
                        <a:t>Future actions / commentary</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757171"/>
                    </a:solidFill>
                  </a:tcPr>
                </a:tc>
                <a:extLst>
                  <a:ext uri="{0D108BD9-81ED-4DB2-BD59-A6C34878D82A}">
                    <a16:rowId xmlns:a16="http://schemas.microsoft.com/office/drawing/2014/main" val="1500151145"/>
                  </a:ext>
                </a:extLst>
              </a:tr>
              <a:tr h="1396264">
                <a:tc>
                  <a:txBody>
                    <a:bodyPr/>
                    <a:lstStyle/>
                    <a:p>
                      <a:pPr algn="l" fontAlgn="t"/>
                      <a:r>
                        <a:rPr lang="en-US" sz="900" b="0" i="0" u="none" strike="noStrike" dirty="0">
                          <a:solidFill>
                            <a:srgbClr val="000000"/>
                          </a:solidFill>
                          <a:effectLst/>
                          <a:latin typeface="Calibri" panose="020F0502020204030204" pitchFamily="34" charset="0"/>
                        </a:rPr>
                        <a:t>Document categories of personal information collected, used and disclosed, including any offshore recipients.</a:t>
                      </a:r>
                    </a:p>
                  </a:txBody>
                  <a:tcPr marL="45720" marR="45720">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EAAAA"/>
                    </a:solidFill>
                  </a:tcPr>
                </a:tc>
                <a:tc>
                  <a:txBody>
                    <a:bodyPr/>
                    <a:lstStyle/>
                    <a:p>
                      <a:pPr algn="l" fontAlgn="t"/>
                      <a:r>
                        <a:rPr lang="en-AU" sz="900" b="0" i="0" u="none" strike="noStrike">
                          <a:solidFill>
                            <a:srgbClr val="000000"/>
                          </a:solidFill>
                          <a:effectLst/>
                          <a:latin typeface="Calibri" panose="020F0502020204030204" pitchFamily="34" charset="0"/>
                        </a:rPr>
                        <a:t>Yes</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ctr"/>
                      <a:r>
                        <a:rPr lang="en-US" sz="900" b="0" i="0" u="none" strike="noStrike" dirty="0">
                          <a:solidFill>
                            <a:srgbClr val="000000"/>
                          </a:solidFill>
                          <a:effectLst/>
                          <a:latin typeface="Calibri" panose="020F0502020204030204" pitchFamily="34" charset="0"/>
                        </a:rPr>
                        <a:t>The Chief Data Officer completed this action on 14 July 2018. The resulting documentation is available to the Privacy Officer and risk staff for consideration when carrying out Privacy Impact Assessments or otherwise assessing privacy risk. The resulting information was also used to update DWP's risk register, and was checked against DWP's privacy policy and privacy notices for currency (updates were not required).</a:t>
                      </a:r>
                    </a:p>
                  </a:txBody>
                  <a:tcPr marL="45720" marR="4572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161416312"/>
                  </a:ext>
                </a:extLst>
              </a:tr>
              <a:tr h="818500">
                <a:tc>
                  <a:txBody>
                    <a:bodyPr/>
                    <a:lstStyle/>
                    <a:p>
                      <a:pPr algn="l" fontAlgn="t"/>
                      <a:r>
                        <a:rPr lang="en-US" sz="900" b="0" i="0" u="none" strike="noStrike">
                          <a:solidFill>
                            <a:srgbClr val="000000"/>
                          </a:solidFill>
                          <a:effectLst/>
                          <a:latin typeface="Calibri" panose="020F0502020204030204" pitchFamily="34" charset="0"/>
                        </a:rPr>
                        <a:t>Define processes to monitor and improve the quality of personal information and ensure these are regularly undertaken.</a:t>
                      </a:r>
                    </a:p>
                  </a:txBody>
                  <a:tcPr marL="45720" marR="45720">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AEAAAA"/>
                    </a:solidFill>
                  </a:tcPr>
                </a:tc>
                <a:tc>
                  <a:txBody>
                    <a:bodyPr/>
                    <a:lstStyle/>
                    <a:p>
                      <a:pPr algn="l" fontAlgn="t"/>
                      <a:r>
                        <a:rPr lang="en-AU" sz="900" b="0" i="0" u="none" strike="noStrike">
                          <a:solidFill>
                            <a:srgbClr val="000000"/>
                          </a:solidFill>
                          <a:effectLst/>
                          <a:latin typeface="Calibri" panose="020F0502020204030204" pitchFamily="34" charset="0"/>
                        </a:rPr>
                        <a:t>Partially</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tc>
                  <a:txBody>
                    <a:bodyPr/>
                    <a:lstStyle/>
                    <a:p>
                      <a:pPr algn="l" fontAlgn="t"/>
                      <a:r>
                        <a:rPr lang="en-US" sz="900" b="0" i="0" u="none" strike="noStrike" dirty="0">
                          <a:solidFill>
                            <a:srgbClr val="000000"/>
                          </a:solidFill>
                          <a:effectLst/>
                          <a:latin typeface="Calibri" panose="020F0502020204030204" pitchFamily="34" charset="0"/>
                        </a:rPr>
                        <a:t>The Chief Data Officer has distributed a draft process manual which is currently being reviewed by stakeholders. It is expected to be </a:t>
                      </a:r>
                      <a:r>
                        <a:rPr lang="en-US" sz="900" b="0" i="0" u="none" strike="noStrike" dirty="0" err="1">
                          <a:solidFill>
                            <a:srgbClr val="000000"/>
                          </a:solidFill>
                          <a:effectLst/>
                          <a:latin typeface="Calibri" panose="020F0502020204030204" pitchFamily="34" charset="0"/>
                        </a:rPr>
                        <a:t>finalised</a:t>
                      </a:r>
                      <a:r>
                        <a:rPr lang="en-US" sz="900" b="0" i="0" u="none" strike="noStrike" dirty="0">
                          <a:solidFill>
                            <a:srgbClr val="000000"/>
                          </a:solidFill>
                          <a:effectLst/>
                          <a:latin typeface="Calibri" panose="020F0502020204030204" pitchFamily="34" charset="0"/>
                        </a:rPr>
                        <a:t> by the end of August 2018.</a:t>
                      </a:r>
                    </a:p>
                  </a:txBody>
                  <a:tcPr marL="45720" marR="45720">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9D9D9"/>
                    </a:solidFill>
                  </a:tcPr>
                </a:tc>
                <a:extLst>
                  <a:ext uri="{0D108BD9-81ED-4DB2-BD59-A6C34878D82A}">
                    <a16:rowId xmlns:a16="http://schemas.microsoft.com/office/drawing/2014/main" val="1782895651"/>
                  </a:ext>
                </a:extLst>
              </a:tr>
            </a:tbl>
          </a:graphicData>
        </a:graphic>
      </p:graphicFrame>
      <p:sp>
        <p:nvSpPr>
          <p:cNvPr id="13" name="TextBox 12">
            <a:extLst>
              <a:ext uri="{FF2B5EF4-FFF2-40B4-BE49-F238E27FC236}">
                <a16:creationId xmlns:a16="http://schemas.microsoft.com/office/drawing/2014/main" id="{E81F4F5C-5872-42A8-838C-1788AAF9004A}"/>
              </a:ext>
            </a:extLst>
          </p:cNvPr>
          <p:cNvSpPr txBox="1"/>
          <p:nvPr/>
        </p:nvSpPr>
        <p:spPr>
          <a:xfrm rot="642720">
            <a:off x="7346070" y="2853575"/>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1145281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EB8D-8E28-4EB2-A8B9-1E93525A1ADD}"/>
              </a:ext>
            </a:extLst>
          </p:cNvPr>
          <p:cNvSpPr>
            <a:spLocks noGrp="1"/>
          </p:cNvSpPr>
          <p:nvPr>
            <p:ph type="title"/>
          </p:nvPr>
        </p:nvSpPr>
        <p:spPr/>
        <p:txBody>
          <a:bodyPr/>
          <a:lstStyle/>
          <a:p>
            <a:r>
              <a:rPr lang="en-AU" dirty="0"/>
              <a:t>Report and network</a:t>
            </a:r>
          </a:p>
        </p:txBody>
      </p:sp>
      <p:sp>
        <p:nvSpPr>
          <p:cNvPr id="5" name="Rectangle 4">
            <a:extLst>
              <a:ext uri="{FF2B5EF4-FFF2-40B4-BE49-F238E27FC236}">
                <a16:creationId xmlns:a16="http://schemas.microsoft.com/office/drawing/2014/main" id="{E55B774C-263E-451A-AB4F-ECF1DFAE2B4F}"/>
              </a:ext>
            </a:extLst>
          </p:cNvPr>
          <p:cNvSpPr/>
          <p:nvPr/>
        </p:nvSpPr>
        <p:spPr>
          <a:xfrm>
            <a:off x="720000" y="4371818"/>
            <a:ext cx="2137500" cy="400600"/>
          </a:xfrm>
          <a:prstGeom prst="rect">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lang="en-AU" dirty="0" err="1">
              <a:solidFill>
                <a:schemeClr val="tx1"/>
              </a:solidFill>
            </a:endParaRPr>
          </a:p>
        </p:txBody>
      </p:sp>
      <p:sp>
        <p:nvSpPr>
          <p:cNvPr id="10" name="Content Placeholder 2">
            <a:extLst>
              <a:ext uri="{FF2B5EF4-FFF2-40B4-BE49-F238E27FC236}">
                <a16:creationId xmlns:a16="http://schemas.microsoft.com/office/drawing/2014/main" id="{741C55BB-16D1-4788-8BCA-726326F59BF5}"/>
              </a:ext>
            </a:extLst>
          </p:cNvPr>
          <p:cNvSpPr txBox="1">
            <a:spLocks/>
          </p:cNvSpPr>
          <p:nvPr/>
        </p:nvSpPr>
        <p:spPr>
          <a:xfrm>
            <a:off x="838697" y="1745640"/>
            <a:ext cx="2369899" cy="3988410"/>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chemeClr val="tx1"/>
                </a:solidFill>
                <a:latin typeface="+mn-lt"/>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chemeClr val="tx1"/>
                </a:solidFill>
                <a:latin typeface="+mn-lt"/>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chemeClr val="tx1"/>
                </a:solidFill>
                <a:latin typeface="+mn-lt"/>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600"/>
              </a:spcBef>
              <a:spcAft>
                <a:spcPts val="600"/>
              </a:spcAft>
            </a:pPr>
            <a:r>
              <a:rPr lang="en-AU" sz="1400" dirty="0">
                <a:latin typeface="Arial" panose="020B0604020202020204" pitchFamily="34" charset="0"/>
              </a:rPr>
              <a:t>Gather information</a:t>
            </a:r>
          </a:p>
          <a:p>
            <a:pPr>
              <a:spcBef>
                <a:spcPts val="600"/>
              </a:spcBef>
              <a:spcAft>
                <a:spcPts val="600"/>
              </a:spcAft>
            </a:pPr>
            <a:r>
              <a:rPr lang="en-AU" sz="1400" dirty="0">
                <a:latin typeface="Arial" panose="020B0604020202020204" pitchFamily="34" charset="0"/>
              </a:rPr>
              <a:t>Provide background</a:t>
            </a:r>
          </a:p>
          <a:p>
            <a:pPr>
              <a:spcBef>
                <a:spcPts val="600"/>
              </a:spcBef>
              <a:spcAft>
                <a:spcPts val="600"/>
              </a:spcAft>
            </a:pPr>
            <a:r>
              <a:rPr lang="en-AU" sz="1400" dirty="0">
                <a:latin typeface="Arial" panose="020B0604020202020204" pitchFamily="34" charset="0"/>
              </a:rPr>
              <a:t>Measure maturity</a:t>
            </a:r>
          </a:p>
          <a:p>
            <a:pPr>
              <a:spcBef>
                <a:spcPts val="600"/>
              </a:spcBef>
              <a:spcAft>
                <a:spcPts val="600"/>
              </a:spcAft>
            </a:pPr>
            <a:r>
              <a:rPr lang="en-AU" sz="1400" dirty="0">
                <a:latin typeface="Arial" panose="020B0604020202020204" pitchFamily="34" charset="0"/>
              </a:rPr>
              <a:t>Set actions</a:t>
            </a:r>
          </a:p>
          <a:p>
            <a:pPr>
              <a:spcBef>
                <a:spcPts val="600"/>
              </a:spcBef>
              <a:spcAft>
                <a:spcPts val="600"/>
              </a:spcAft>
            </a:pPr>
            <a:r>
              <a:rPr lang="en-AU" sz="1400" dirty="0">
                <a:latin typeface="Arial" panose="020B0604020202020204" pitchFamily="34" charset="0"/>
              </a:rPr>
              <a:t>Measure performance</a:t>
            </a:r>
          </a:p>
          <a:p>
            <a:pPr>
              <a:spcBef>
                <a:spcPts val="600"/>
              </a:spcBef>
              <a:spcAft>
                <a:spcPts val="600"/>
              </a:spcAft>
            </a:pPr>
            <a:r>
              <a:rPr lang="en-AU" sz="1400" b="1" dirty="0">
                <a:latin typeface="Arial" panose="020B0604020202020204" pitchFamily="34" charset="0"/>
              </a:rPr>
              <a:t>Report and network</a:t>
            </a:r>
          </a:p>
        </p:txBody>
      </p:sp>
      <p:cxnSp>
        <p:nvCxnSpPr>
          <p:cNvPr id="11" name="Straight Connector 10">
            <a:extLst>
              <a:ext uri="{FF2B5EF4-FFF2-40B4-BE49-F238E27FC236}">
                <a16:creationId xmlns:a16="http://schemas.microsoft.com/office/drawing/2014/main" id="{381E23CF-DFA5-4A56-96C1-086141E221FD}"/>
              </a:ext>
            </a:extLst>
          </p:cNvPr>
          <p:cNvCxnSpPr>
            <a:cxnSpLocks/>
          </p:cNvCxnSpPr>
          <p:nvPr/>
        </p:nvCxnSpPr>
        <p:spPr>
          <a:xfrm>
            <a:off x="2857500" y="1759852"/>
            <a:ext cx="0" cy="3974198"/>
          </a:xfrm>
          <a:prstGeom prst="line">
            <a:avLst/>
          </a:prstGeom>
          <a:ln w="28575" cap="flat">
            <a:solidFill>
              <a:srgbClr val="DDDDDD"/>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46B266E2-DF69-42DB-8504-600E8D8BA74D}"/>
              </a:ext>
            </a:extLst>
          </p:cNvPr>
          <p:cNvSpPr/>
          <p:nvPr/>
        </p:nvSpPr>
        <p:spPr>
          <a:xfrm>
            <a:off x="3327293" y="1773610"/>
            <a:ext cx="4655290" cy="3903290"/>
          </a:xfrm>
          <a:prstGeom prst="rect">
            <a:avLst/>
          </a:prstGeom>
        </p:spPr>
        <p:txBody>
          <a:bodyPr/>
          <a:lstStyle/>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The Interactive PMP provides a printable version of DWP’s PMP which is suitable for distribution amongst stakeholders.</a:t>
            </a:r>
          </a:p>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DWP shares its PMP outcomes with other agencies so that they can </a:t>
            </a:r>
            <a:r>
              <a:rPr lang="en-US" sz="1600" dirty="0" smtClean="0">
                <a:solidFill>
                  <a:srgbClr val="002A3A"/>
                </a:solidFill>
                <a:latin typeface="Arial" panose="020B0604020202020204" pitchFamily="34" charset="0"/>
                <a:cs typeface="Arial" pitchFamily="34" charset="0"/>
              </a:rPr>
              <a:t>enhance their </a:t>
            </a:r>
            <a:r>
              <a:rPr lang="en-US" sz="1600" dirty="0">
                <a:solidFill>
                  <a:srgbClr val="002A3A"/>
                </a:solidFill>
                <a:latin typeface="Arial" panose="020B0604020202020204" pitchFamily="34" charset="0"/>
                <a:cs typeface="Arial" pitchFamily="34" charset="0"/>
              </a:rPr>
              <a:t>learnings and strategies.</a:t>
            </a:r>
          </a:p>
          <a:p>
            <a:pPr marL="285750" indent="-285750">
              <a:lnSpc>
                <a:spcPts val="2900"/>
              </a:lnSpc>
              <a:spcBef>
                <a:spcPts val="300"/>
              </a:spcBef>
              <a:spcAft>
                <a:spcPts val="300"/>
              </a:spcAft>
              <a:buFont typeface="Arial" panose="020B0604020202020204" pitchFamily="34" charset="0"/>
              <a:buChar char="•"/>
            </a:pPr>
            <a:r>
              <a:rPr lang="en-US" sz="1600" dirty="0">
                <a:solidFill>
                  <a:srgbClr val="002A3A"/>
                </a:solidFill>
                <a:latin typeface="Arial" panose="020B0604020202020204" pitchFamily="34" charset="0"/>
                <a:cs typeface="Arial" pitchFamily="34" charset="0"/>
              </a:rPr>
              <a:t>DWP also publishes its PMP on its website, building community trust.</a:t>
            </a:r>
          </a:p>
        </p:txBody>
      </p:sp>
    </p:spTree>
    <p:extLst>
      <p:ext uri="{BB962C8B-B14F-4D97-AF65-F5344CB8AC3E}">
        <p14:creationId xmlns:p14="http://schemas.microsoft.com/office/powerpoint/2010/main" val="37935077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D1CB-4D32-4EEC-A5AA-1D87B33FC002}"/>
              </a:ext>
            </a:extLst>
          </p:cNvPr>
          <p:cNvSpPr>
            <a:spLocks noGrp="1"/>
          </p:cNvSpPr>
          <p:nvPr>
            <p:ph type="title"/>
          </p:nvPr>
        </p:nvSpPr>
        <p:spPr>
          <a:xfrm>
            <a:off x="720000" y="720000"/>
            <a:ext cx="7262583" cy="621562"/>
          </a:xfrm>
        </p:spPr>
        <p:txBody>
          <a:bodyPr/>
          <a:lstStyle/>
          <a:p>
            <a:r>
              <a:rPr lang="en-AU" dirty="0" smtClean="0"/>
              <a:t>Making ‘SMART’ privacy actions</a:t>
            </a:r>
            <a:endParaRPr lang="en-AU" dirty="0"/>
          </a:p>
        </p:txBody>
      </p:sp>
      <p:sp>
        <p:nvSpPr>
          <p:cNvPr id="3" name="Content Placeholder 2">
            <a:extLst>
              <a:ext uri="{FF2B5EF4-FFF2-40B4-BE49-F238E27FC236}">
                <a16:creationId xmlns:a16="http://schemas.microsoft.com/office/drawing/2014/main" id="{E6712E5C-21E2-43DB-AFE0-13A1EFADFBD4}"/>
              </a:ext>
            </a:extLst>
          </p:cNvPr>
          <p:cNvSpPr>
            <a:spLocks noGrp="1"/>
          </p:cNvSpPr>
          <p:nvPr>
            <p:ph idx="1"/>
          </p:nvPr>
        </p:nvSpPr>
        <p:spPr>
          <a:xfrm>
            <a:off x="720000" y="1557586"/>
            <a:ext cx="7262583" cy="3431829"/>
          </a:xfrm>
        </p:spPr>
        <p:txBody>
          <a:bodyPr vert="horz" lIns="0" tIns="0" rIns="0" bIns="0" rtlCol="0">
            <a:noAutofit/>
          </a:bodyPr>
          <a:lstStyle/>
          <a:p>
            <a:pPr marL="285750" indent="-285750">
              <a:lnSpc>
                <a:spcPct val="150000"/>
              </a:lnSpc>
              <a:spcBef>
                <a:spcPts val="300"/>
              </a:spcBef>
              <a:spcAft>
                <a:spcPts val="300"/>
              </a:spcAft>
              <a:buChar char="•"/>
            </a:pPr>
            <a:r>
              <a:rPr lang="en-AU" sz="1600" dirty="0"/>
              <a:t>Your agency’s PMP actions should be SMART:</a:t>
            </a:r>
          </a:p>
          <a:p>
            <a:pPr>
              <a:lnSpc>
                <a:spcPct val="150000"/>
              </a:lnSpc>
              <a:spcBef>
                <a:spcPts val="300"/>
              </a:spcBef>
              <a:spcAft>
                <a:spcPts val="300"/>
              </a:spcAft>
            </a:pPr>
            <a:r>
              <a:rPr lang="en-AU" sz="1600" dirty="0"/>
              <a:t>	</a:t>
            </a:r>
            <a:r>
              <a:rPr lang="en-AU" sz="1600" b="1" dirty="0"/>
              <a:t>Specific, Measurable, Attainable, Realistic and Timely.</a:t>
            </a:r>
          </a:p>
          <a:p>
            <a:pPr marL="285750" indent="-285750">
              <a:lnSpc>
                <a:spcPct val="150000"/>
              </a:lnSpc>
              <a:spcBef>
                <a:spcPts val="300"/>
              </a:spcBef>
              <a:spcAft>
                <a:spcPts val="300"/>
              </a:spcAft>
              <a:buChar char="•"/>
            </a:pPr>
            <a:r>
              <a:rPr lang="en-AU" sz="1600" dirty="0"/>
              <a:t>Smart goals are clear, which makes them easier to achieve.</a:t>
            </a:r>
          </a:p>
          <a:p>
            <a:pPr marL="285750" indent="-285750">
              <a:lnSpc>
                <a:spcPct val="150000"/>
              </a:lnSpc>
              <a:spcBef>
                <a:spcPts val="300"/>
              </a:spcBef>
              <a:spcAft>
                <a:spcPts val="300"/>
              </a:spcAft>
              <a:buChar char="•"/>
            </a:pPr>
            <a:r>
              <a:rPr lang="en-AU" sz="1600" dirty="0"/>
              <a:t>Smart goals help stakeholders understand what is required, which goals take </a:t>
            </a:r>
            <a:r>
              <a:rPr lang="en-AU" sz="1600" dirty="0" smtClean="0"/>
              <a:t>priority, and </a:t>
            </a:r>
            <a:r>
              <a:rPr lang="en-AU" sz="1600" dirty="0"/>
              <a:t>their responsibilities in achieving them.</a:t>
            </a:r>
          </a:p>
          <a:p>
            <a:pPr marL="285750" indent="-285750">
              <a:lnSpc>
                <a:spcPct val="150000"/>
              </a:lnSpc>
              <a:spcBef>
                <a:spcPts val="300"/>
              </a:spcBef>
              <a:spcAft>
                <a:spcPts val="300"/>
              </a:spcAft>
              <a:buChar char="•"/>
            </a:pPr>
            <a:r>
              <a:rPr lang="en-AU" sz="1600" dirty="0"/>
              <a:t>When it comes time to measure and document your agency’s performance under your PMP, smart goals are also easier to assess.</a:t>
            </a:r>
          </a:p>
          <a:p>
            <a:pPr>
              <a:spcBef>
                <a:spcPts val="300"/>
              </a:spcBef>
              <a:spcAft>
                <a:spcPts val="300"/>
              </a:spcAft>
            </a:pPr>
            <a:endParaRPr lang="en-AU" sz="1600" dirty="0"/>
          </a:p>
        </p:txBody>
      </p:sp>
    </p:spTree>
    <p:extLst>
      <p:ext uri="{BB962C8B-B14F-4D97-AF65-F5344CB8AC3E}">
        <p14:creationId xmlns:p14="http://schemas.microsoft.com/office/powerpoint/2010/main" val="1887400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D1CB-4D32-4EEC-A5AA-1D87B33FC002}"/>
              </a:ext>
            </a:extLst>
          </p:cNvPr>
          <p:cNvSpPr>
            <a:spLocks noGrp="1"/>
          </p:cNvSpPr>
          <p:nvPr>
            <p:ph type="title"/>
          </p:nvPr>
        </p:nvSpPr>
        <p:spPr>
          <a:xfrm>
            <a:off x="705788" y="479489"/>
            <a:ext cx="7262583" cy="1025640"/>
          </a:xfrm>
        </p:spPr>
        <p:txBody>
          <a:bodyPr/>
          <a:lstStyle/>
          <a:p>
            <a:r>
              <a:rPr lang="en-AU" dirty="0"/>
              <a:t>An example SMART </a:t>
            </a:r>
            <a:r>
              <a:rPr lang="en-AU" dirty="0" smtClean="0"/>
              <a:t>action</a:t>
            </a:r>
            <a:endParaRPr lang="en-AU" dirty="0"/>
          </a:p>
        </p:txBody>
      </p:sp>
      <p:sp>
        <p:nvSpPr>
          <p:cNvPr id="21" name="TextBox 20">
            <a:extLst>
              <a:ext uri="{FF2B5EF4-FFF2-40B4-BE49-F238E27FC236}">
                <a16:creationId xmlns:a16="http://schemas.microsoft.com/office/drawing/2014/main" id="{C12BD2BE-D0FB-475E-A7E5-D9B43752DFED}"/>
              </a:ext>
            </a:extLst>
          </p:cNvPr>
          <p:cNvSpPr txBox="1"/>
          <p:nvPr/>
        </p:nvSpPr>
        <p:spPr>
          <a:xfrm rot="642720">
            <a:off x="6903065" y="687303"/>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
        <p:nvSpPr>
          <p:cNvPr id="7" name="Content Placeholder 2">
            <a:extLst>
              <a:ext uri="{FF2B5EF4-FFF2-40B4-BE49-F238E27FC236}">
                <a16:creationId xmlns:a16="http://schemas.microsoft.com/office/drawing/2014/main" id="{3AB376AA-91DD-4A39-B477-BB4B8DEF4196}"/>
              </a:ext>
            </a:extLst>
          </p:cNvPr>
          <p:cNvSpPr txBox="1">
            <a:spLocks/>
          </p:cNvSpPr>
          <p:nvPr/>
        </p:nvSpPr>
        <p:spPr>
          <a:xfrm>
            <a:off x="690210" y="1212460"/>
            <a:ext cx="7262583" cy="840408"/>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300"/>
              </a:spcBef>
              <a:spcAft>
                <a:spcPts val="300"/>
              </a:spcAft>
            </a:pPr>
            <a:r>
              <a:rPr lang="en-AU" sz="1600" b="1" i="1" dirty="0" smtClean="0"/>
              <a:t>Scenario 1: </a:t>
            </a:r>
            <a:r>
              <a:rPr lang="en-AU" sz="1600" i="1" dirty="0" smtClean="0"/>
              <a:t>Under the ‘Governance &amp; Culture’ element of  privacy maturity </a:t>
            </a:r>
            <a:r>
              <a:rPr lang="en-AU" sz="1600" b="1" i="1" dirty="0" smtClean="0"/>
              <a:t>— </a:t>
            </a:r>
            <a:r>
              <a:rPr lang="en-AU" sz="1600" i="1" dirty="0" smtClean="0"/>
              <a:t>Lifting the ‘Privacy Values’ attribute from ‘Initial’ to ‘Developing’</a:t>
            </a:r>
          </a:p>
          <a:p>
            <a:pPr>
              <a:spcBef>
                <a:spcPts val="300"/>
              </a:spcBef>
              <a:spcAft>
                <a:spcPts val="300"/>
              </a:spcAft>
            </a:pPr>
            <a:endParaRPr lang="en-AU" sz="1600" i="1" dirty="0"/>
          </a:p>
        </p:txBody>
      </p:sp>
      <p:sp>
        <p:nvSpPr>
          <p:cNvPr id="8" name="Content Placeholder 2">
            <a:extLst>
              <a:ext uri="{FF2B5EF4-FFF2-40B4-BE49-F238E27FC236}">
                <a16:creationId xmlns:a16="http://schemas.microsoft.com/office/drawing/2014/main" id="{9DC3305A-1A05-41D4-A07E-A1B714E0F172}"/>
              </a:ext>
            </a:extLst>
          </p:cNvPr>
          <p:cNvSpPr txBox="1">
            <a:spLocks/>
          </p:cNvSpPr>
          <p:nvPr/>
        </p:nvSpPr>
        <p:spPr>
          <a:xfrm>
            <a:off x="690210" y="2052868"/>
            <a:ext cx="7316633" cy="4257246"/>
          </a:xfrm>
          <a:prstGeom prst="rect">
            <a:avLst/>
          </a:prstGeom>
          <a:solidFill>
            <a:schemeClr val="bg1"/>
          </a:solidFill>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300"/>
              </a:spcBef>
              <a:spcAft>
                <a:spcPts val="300"/>
              </a:spcAft>
            </a:pPr>
            <a:r>
              <a:rPr lang="en-US" sz="1600" dirty="0"/>
              <a:t>Your agency might set the following </a:t>
            </a:r>
            <a:r>
              <a:rPr lang="en-US" sz="1600" dirty="0" smtClean="0"/>
              <a:t>actions </a:t>
            </a:r>
            <a:r>
              <a:rPr lang="en-US" sz="1600" dirty="0"/>
              <a:t>to lift its maturity level in this </a:t>
            </a:r>
            <a:r>
              <a:rPr lang="en-US" sz="1600" dirty="0" smtClean="0"/>
              <a:t>respect:</a:t>
            </a:r>
            <a:r>
              <a:rPr lang="en-US" sz="1600" b="1" dirty="0" smtClean="0">
                <a:solidFill>
                  <a:srgbClr val="000000"/>
                </a:solidFill>
              </a:rPr>
              <a:t/>
            </a:r>
            <a:br>
              <a:rPr lang="en-US" sz="1600" b="1" dirty="0" smtClean="0">
                <a:solidFill>
                  <a:srgbClr val="000000"/>
                </a:solidFill>
              </a:rPr>
            </a:br>
            <a:endParaRPr lang="en-AU" sz="1600" dirty="0"/>
          </a:p>
        </p:txBody>
      </p:sp>
      <p:sp>
        <p:nvSpPr>
          <p:cNvPr id="9" name="TextBox 8"/>
          <p:cNvSpPr txBox="1"/>
          <p:nvPr/>
        </p:nvSpPr>
        <p:spPr>
          <a:xfrm>
            <a:off x="675755" y="2600877"/>
            <a:ext cx="7277038" cy="830997"/>
          </a:xfrm>
          <a:prstGeom prst="rect">
            <a:avLst/>
          </a:prstGeom>
          <a:solidFill>
            <a:schemeClr val="bg1">
              <a:lumMod val="95000"/>
            </a:schemeClr>
          </a:solidFill>
        </p:spPr>
        <p:txBody>
          <a:bodyPr wrap="square" rtlCol="0">
            <a:spAutoFit/>
          </a:bodyPr>
          <a:lstStyle/>
          <a:p>
            <a:pPr>
              <a:lnSpc>
                <a:spcPct val="150000"/>
              </a:lnSpc>
            </a:pPr>
            <a:r>
              <a:rPr lang="en-US" sz="1600" dirty="0">
                <a:solidFill>
                  <a:srgbClr val="000000"/>
                </a:solidFill>
                <a:latin typeface="Arial" panose="020B0604020202020204" pitchFamily="34" charset="0"/>
                <a:cs typeface="Arial" panose="020B0604020202020204" pitchFamily="34" charset="0"/>
              </a:rPr>
              <a:t>Privacy Officer to develop a privacy fact sheet which links the agency's values to its privacy obligations and targets within 5 months </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0550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D1CB-4D32-4EEC-A5AA-1D87B33FC002}"/>
              </a:ext>
            </a:extLst>
          </p:cNvPr>
          <p:cNvSpPr>
            <a:spLocks noGrp="1"/>
          </p:cNvSpPr>
          <p:nvPr>
            <p:ph type="title"/>
          </p:nvPr>
        </p:nvSpPr>
        <p:spPr>
          <a:xfrm>
            <a:off x="705788" y="479489"/>
            <a:ext cx="7262583" cy="1025640"/>
          </a:xfrm>
        </p:spPr>
        <p:txBody>
          <a:bodyPr/>
          <a:lstStyle/>
          <a:p>
            <a:r>
              <a:rPr lang="en-AU" dirty="0"/>
              <a:t>An example SMART </a:t>
            </a:r>
            <a:r>
              <a:rPr lang="en-AU" dirty="0" smtClean="0"/>
              <a:t>action</a:t>
            </a:r>
            <a:endParaRPr lang="en-AU" dirty="0"/>
          </a:p>
        </p:txBody>
      </p:sp>
      <p:sp>
        <p:nvSpPr>
          <p:cNvPr id="18" name="Content Placeholder 2">
            <a:extLst>
              <a:ext uri="{FF2B5EF4-FFF2-40B4-BE49-F238E27FC236}">
                <a16:creationId xmlns:a16="http://schemas.microsoft.com/office/drawing/2014/main" id="{3AB376AA-91DD-4A39-B477-BB4B8DEF4196}"/>
              </a:ext>
            </a:extLst>
          </p:cNvPr>
          <p:cNvSpPr>
            <a:spLocks noGrp="1"/>
          </p:cNvSpPr>
          <p:nvPr>
            <p:ph idx="1"/>
          </p:nvPr>
        </p:nvSpPr>
        <p:spPr>
          <a:xfrm>
            <a:off x="690210" y="1212460"/>
            <a:ext cx="7262583" cy="840408"/>
          </a:xfrm>
        </p:spPr>
        <p:txBody>
          <a:bodyPr vert="horz" lIns="0" tIns="0" rIns="0" bIns="0" rtlCol="0">
            <a:noAutofit/>
          </a:bodyPr>
          <a:lstStyle/>
          <a:p>
            <a:pPr>
              <a:spcBef>
                <a:spcPts val="300"/>
              </a:spcBef>
              <a:spcAft>
                <a:spcPts val="300"/>
              </a:spcAft>
            </a:pPr>
            <a:r>
              <a:rPr lang="en-AU" sz="1600" b="1" i="1" dirty="0" smtClean="0"/>
              <a:t>Scenario 1: </a:t>
            </a:r>
            <a:r>
              <a:rPr lang="en-AU" sz="1600" i="1" dirty="0" smtClean="0"/>
              <a:t>Under the ‘Governance &amp; Culture’ element of  privacy maturity </a:t>
            </a:r>
            <a:r>
              <a:rPr lang="en-AU" sz="1600" b="1" i="1" dirty="0" smtClean="0"/>
              <a:t>— </a:t>
            </a:r>
            <a:r>
              <a:rPr lang="en-AU" sz="1600" i="1" dirty="0" smtClean="0"/>
              <a:t>Lifting </a:t>
            </a:r>
            <a:r>
              <a:rPr lang="en-AU" sz="1600" i="1" dirty="0"/>
              <a:t>the ‘Privacy Values’ attribute from ‘Initial’ to ‘</a:t>
            </a:r>
            <a:r>
              <a:rPr lang="en-AU" sz="1600" i="1" dirty="0" smtClean="0"/>
              <a:t>Developing’</a:t>
            </a:r>
            <a:endParaRPr lang="en-AU" sz="1600" i="1" dirty="0"/>
          </a:p>
          <a:p>
            <a:pPr>
              <a:spcBef>
                <a:spcPts val="300"/>
              </a:spcBef>
              <a:spcAft>
                <a:spcPts val="300"/>
              </a:spcAft>
            </a:pPr>
            <a:endParaRPr lang="en-AU" sz="1600" i="1" dirty="0"/>
          </a:p>
        </p:txBody>
      </p:sp>
      <p:sp>
        <p:nvSpPr>
          <p:cNvPr id="20" name="Content Placeholder 2">
            <a:extLst>
              <a:ext uri="{FF2B5EF4-FFF2-40B4-BE49-F238E27FC236}">
                <a16:creationId xmlns:a16="http://schemas.microsoft.com/office/drawing/2014/main" id="{9DC3305A-1A05-41D4-A07E-A1B714E0F172}"/>
              </a:ext>
            </a:extLst>
          </p:cNvPr>
          <p:cNvSpPr txBox="1">
            <a:spLocks/>
          </p:cNvSpPr>
          <p:nvPr/>
        </p:nvSpPr>
        <p:spPr>
          <a:xfrm>
            <a:off x="672662" y="2052868"/>
            <a:ext cx="7334181" cy="3249134"/>
          </a:xfrm>
          <a:prstGeom prst="rect">
            <a:avLst/>
          </a:prstGeom>
          <a:solidFill>
            <a:schemeClr val="bg1"/>
          </a:solidFill>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300"/>
              </a:spcBef>
              <a:spcAft>
                <a:spcPts val="300"/>
              </a:spcAft>
            </a:pPr>
            <a:r>
              <a:rPr lang="en-US" sz="1600" dirty="0"/>
              <a:t>Your agency might set the following </a:t>
            </a:r>
            <a:r>
              <a:rPr lang="en-US" sz="1600" dirty="0" smtClean="0"/>
              <a:t>actions </a:t>
            </a:r>
            <a:r>
              <a:rPr lang="en-US" sz="1600" dirty="0"/>
              <a:t>to lift its maturity level in this </a:t>
            </a:r>
            <a:r>
              <a:rPr lang="en-US" sz="1600" dirty="0" smtClean="0"/>
              <a:t>respect</a:t>
            </a:r>
            <a:r>
              <a:rPr lang="en-US" sz="1600" dirty="0"/>
              <a:t>:</a:t>
            </a:r>
          </a:p>
          <a:p>
            <a:pPr fontAlgn="t"/>
            <a:endParaRPr lang="en-US" sz="1600" b="1" dirty="0" smtClean="0">
              <a:solidFill>
                <a:srgbClr val="000000"/>
              </a:solidFill>
            </a:endParaRPr>
          </a:p>
          <a:p>
            <a:pPr fontAlgn="t"/>
            <a:r>
              <a:rPr lang="en-US" sz="1600" b="1" dirty="0" smtClean="0">
                <a:solidFill>
                  <a:srgbClr val="000000"/>
                </a:solidFill>
              </a:rPr>
              <a:t/>
            </a:r>
            <a:br>
              <a:rPr lang="en-US" sz="1600" b="1" dirty="0" smtClean="0">
                <a:solidFill>
                  <a:srgbClr val="000000"/>
                </a:solidFill>
              </a:rPr>
            </a:br>
            <a:endParaRPr lang="en-AU" sz="1600" b="1" i="1" dirty="0" smtClean="0"/>
          </a:p>
          <a:p>
            <a:pPr fontAlgn="t"/>
            <a:r>
              <a:rPr lang="en-AU" sz="1600" b="1" i="1" dirty="0" smtClean="0"/>
              <a:t>Scenario 2: </a:t>
            </a:r>
            <a:r>
              <a:rPr lang="en-AU" sz="1600" i="1" dirty="0"/>
              <a:t>Under the ‘Governance &amp; Culture’ element of  privacy maturity </a:t>
            </a:r>
            <a:r>
              <a:rPr lang="en-AU" sz="1600" b="1" i="1" dirty="0"/>
              <a:t>— </a:t>
            </a:r>
            <a:r>
              <a:rPr lang="en-AU" sz="1600" i="1" dirty="0" smtClean="0"/>
              <a:t>Lifting </a:t>
            </a:r>
            <a:r>
              <a:rPr lang="en-AU" sz="1600" i="1" dirty="0"/>
              <a:t>the </a:t>
            </a:r>
            <a:r>
              <a:rPr lang="en-AU" sz="1600" i="1" dirty="0" smtClean="0"/>
              <a:t>‘Awareness’ </a:t>
            </a:r>
            <a:r>
              <a:rPr lang="en-AU" sz="1600" i="1" dirty="0"/>
              <a:t>attribute from ‘Initial’ to ‘Developing</a:t>
            </a:r>
            <a:r>
              <a:rPr lang="en-AU" sz="1600" i="1" dirty="0" smtClean="0"/>
              <a:t>’</a:t>
            </a:r>
            <a:endParaRPr lang="en-US" sz="1600" b="1" dirty="0" smtClean="0">
              <a:solidFill>
                <a:srgbClr val="000000"/>
              </a:solidFill>
            </a:endParaRPr>
          </a:p>
        </p:txBody>
      </p:sp>
      <p:sp>
        <p:nvSpPr>
          <p:cNvPr id="21" name="TextBox 20">
            <a:extLst>
              <a:ext uri="{FF2B5EF4-FFF2-40B4-BE49-F238E27FC236}">
                <a16:creationId xmlns:a16="http://schemas.microsoft.com/office/drawing/2014/main" id="{C12BD2BE-D0FB-475E-A7E5-D9B43752DFED}"/>
              </a:ext>
            </a:extLst>
          </p:cNvPr>
          <p:cNvSpPr txBox="1"/>
          <p:nvPr/>
        </p:nvSpPr>
        <p:spPr>
          <a:xfrm rot="642720">
            <a:off x="6903065" y="687303"/>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
        <p:nvSpPr>
          <p:cNvPr id="5" name="TextBox 4"/>
          <p:cNvSpPr txBox="1"/>
          <p:nvPr/>
        </p:nvSpPr>
        <p:spPr>
          <a:xfrm>
            <a:off x="675755" y="2600877"/>
            <a:ext cx="7277038" cy="830997"/>
          </a:xfrm>
          <a:prstGeom prst="rect">
            <a:avLst/>
          </a:prstGeom>
          <a:solidFill>
            <a:schemeClr val="bg1">
              <a:lumMod val="95000"/>
            </a:schemeClr>
          </a:solidFill>
        </p:spPr>
        <p:txBody>
          <a:bodyPr wrap="square" rtlCol="0">
            <a:spAutoFit/>
          </a:bodyPr>
          <a:lstStyle/>
          <a:p>
            <a:pPr>
              <a:lnSpc>
                <a:spcPct val="150000"/>
              </a:lnSpc>
            </a:pPr>
            <a:r>
              <a:rPr lang="en-US" sz="1600" dirty="0">
                <a:solidFill>
                  <a:srgbClr val="000000"/>
                </a:solidFill>
                <a:latin typeface="Arial" panose="020B0604020202020204" pitchFamily="34" charset="0"/>
                <a:cs typeface="Arial" panose="020B0604020202020204" pitchFamily="34" charset="0"/>
              </a:rPr>
              <a:t>Privacy Officer to develop a privacy fact sheet which links the agency's values to its privacy obligations and targets within 5 months </a:t>
            </a:r>
            <a:r>
              <a:rPr lang="en-US" sz="1600" b="1" dirty="0">
                <a:solidFill>
                  <a:srgbClr val="000000"/>
                </a:solidFill>
                <a:latin typeface="Arial" panose="020B0604020202020204" pitchFamily="34" charset="0"/>
                <a:cs typeface="Arial" panose="020B0604020202020204" pitchFamily="34" charset="0"/>
              </a:rPr>
              <a:t>(SMART)</a:t>
            </a:r>
            <a:endParaRPr lang="en-AU" sz="1600" dirty="0">
              <a:latin typeface="Arial" panose="020B0604020202020204" pitchFamily="34" charset="0"/>
              <a:cs typeface="Arial" panose="020B0604020202020204" pitchFamily="34" charset="0"/>
            </a:endParaRPr>
          </a:p>
        </p:txBody>
      </p:sp>
      <p:sp>
        <p:nvSpPr>
          <p:cNvPr id="9" name="TextBox 8"/>
          <p:cNvSpPr txBox="1"/>
          <p:nvPr/>
        </p:nvSpPr>
        <p:spPr>
          <a:xfrm>
            <a:off x="671694" y="5229994"/>
            <a:ext cx="7277038" cy="416011"/>
          </a:xfrm>
          <a:prstGeom prst="rect">
            <a:avLst/>
          </a:prstGeom>
          <a:solidFill>
            <a:schemeClr val="bg1">
              <a:lumMod val="95000"/>
            </a:schemeClr>
          </a:solidFill>
        </p:spPr>
        <p:txBody>
          <a:bodyPr wrap="square" rtlCol="0">
            <a:spAutoFit/>
          </a:bodyPr>
          <a:lstStyle/>
          <a:p>
            <a:pPr>
              <a:lnSpc>
                <a:spcPct val="150000"/>
              </a:lnSpc>
            </a:pPr>
            <a:r>
              <a:rPr lang="en-US" sz="1600" dirty="0" smtClean="0">
                <a:solidFill>
                  <a:srgbClr val="000000"/>
                </a:solidFill>
                <a:latin typeface="Arial" panose="020B0604020202020204" pitchFamily="34" charset="0"/>
                <a:cs typeface="Arial" panose="020B0604020202020204" pitchFamily="34" charset="0"/>
              </a:rPr>
              <a:t>Improve the agency’s culture to increase staff awareness about privacy</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57555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D1CB-4D32-4EEC-A5AA-1D87B33FC002}"/>
              </a:ext>
            </a:extLst>
          </p:cNvPr>
          <p:cNvSpPr>
            <a:spLocks noGrp="1"/>
          </p:cNvSpPr>
          <p:nvPr>
            <p:ph type="title"/>
          </p:nvPr>
        </p:nvSpPr>
        <p:spPr>
          <a:xfrm>
            <a:off x="705788" y="479489"/>
            <a:ext cx="7262583" cy="1025640"/>
          </a:xfrm>
        </p:spPr>
        <p:txBody>
          <a:bodyPr/>
          <a:lstStyle/>
          <a:p>
            <a:r>
              <a:rPr lang="en-AU" dirty="0"/>
              <a:t>An example SMART </a:t>
            </a:r>
            <a:r>
              <a:rPr lang="en-AU" dirty="0" smtClean="0"/>
              <a:t>action</a:t>
            </a:r>
            <a:endParaRPr lang="en-AU" dirty="0"/>
          </a:p>
        </p:txBody>
      </p:sp>
      <p:sp>
        <p:nvSpPr>
          <p:cNvPr id="18" name="Content Placeholder 2">
            <a:extLst>
              <a:ext uri="{FF2B5EF4-FFF2-40B4-BE49-F238E27FC236}">
                <a16:creationId xmlns:a16="http://schemas.microsoft.com/office/drawing/2014/main" id="{3AB376AA-91DD-4A39-B477-BB4B8DEF4196}"/>
              </a:ext>
            </a:extLst>
          </p:cNvPr>
          <p:cNvSpPr>
            <a:spLocks noGrp="1"/>
          </p:cNvSpPr>
          <p:nvPr>
            <p:ph idx="1"/>
          </p:nvPr>
        </p:nvSpPr>
        <p:spPr>
          <a:xfrm>
            <a:off x="690210" y="1212460"/>
            <a:ext cx="7262583" cy="2649382"/>
          </a:xfrm>
        </p:spPr>
        <p:txBody>
          <a:bodyPr vert="horz" lIns="0" tIns="0" rIns="0" bIns="0" rtlCol="0">
            <a:noAutofit/>
          </a:bodyPr>
          <a:lstStyle/>
          <a:p>
            <a:pPr>
              <a:spcBef>
                <a:spcPts val="300"/>
              </a:spcBef>
              <a:spcAft>
                <a:spcPts val="300"/>
              </a:spcAft>
            </a:pPr>
            <a:r>
              <a:rPr lang="en-AU" sz="1600" b="1" i="1" dirty="0" smtClean="0"/>
              <a:t>Scenario 3: </a:t>
            </a:r>
            <a:r>
              <a:rPr lang="en-AU" sz="1600" i="1" dirty="0" smtClean="0"/>
              <a:t>Under the ‘Data Breach Response’ element of  privacy maturity </a:t>
            </a:r>
            <a:r>
              <a:rPr lang="en-AU" sz="1600" b="1" i="1" dirty="0" smtClean="0"/>
              <a:t>— </a:t>
            </a:r>
            <a:r>
              <a:rPr lang="en-AU" sz="1600" i="1" dirty="0" smtClean="0"/>
              <a:t>Lifting </a:t>
            </a:r>
            <a:r>
              <a:rPr lang="en-AU" sz="1600" i="1" dirty="0"/>
              <a:t>the </a:t>
            </a:r>
            <a:r>
              <a:rPr lang="en-AU" sz="1600" i="1" dirty="0" smtClean="0"/>
              <a:t>‘Data Breach Response Plan’ </a:t>
            </a:r>
            <a:r>
              <a:rPr lang="en-AU" sz="1600" i="1" dirty="0"/>
              <a:t>attribute from </a:t>
            </a:r>
            <a:r>
              <a:rPr lang="en-AU" sz="1600" i="1" dirty="0" smtClean="0"/>
              <a:t>‘Developing’ to ‘Defined’.</a:t>
            </a:r>
          </a:p>
          <a:p>
            <a:pPr>
              <a:spcBef>
                <a:spcPts val="300"/>
              </a:spcBef>
              <a:spcAft>
                <a:spcPts val="300"/>
              </a:spcAft>
            </a:pPr>
            <a:endParaRPr lang="en-AU" sz="1600" i="1" dirty="0"/>
          </a:p>
          <a:p>
            <a:pPr>
              <a:spcBef>
                <a:spcPts val="300"/>
              </a:spcBef>
              <a:spcAft>
                <a:spcPts val="300"/>
              </a:spcAft>
            </a:pPr>
            <a:endParaRPr lang="en-AU" sz="1600" i="1" dirty="0" smtClean="0"/>
          </a:p>
          <a:p>
            <a:pPr>
              <a:spcBef>
                <a:spcPts val="300"/>
              </a:spcBef>
              <a:spcAft>
                <a:spcPts val="300"/>
              </a:spcAft>
            </a:pPr>
            <a:endParaRPr lang="en-AU" sz="1600" i="1" dirty="0"/>
          </a:p>
          <a:p>
            <a:pPr>
              <a:spcBef>
                <a:spcPts val="300"/>
              </a:spcBef>
              <a:spcAft>
                <a:spcPts val="300"/>
              </a:spcAft>
            </a:pPr>
            <a:endParaRPr lang="en-AU" sz="1600" i="1" dirty="0" smtClean="0"/>
          </a:p>
          <a:p>
            <a:pPr>
              <a:spcBef>
                <a:spcPts val="300"/>
              </a:spcBef>
              <a:spcAft>
                <a:spcPts val="300"/>
              </a:spcAft>
            </a:pPr>
            <a:endParaRPr lang="en-AU" sz="1600" i="1" dirty="0"/>
          </a:p>
        </p:txBody>
      </p:sp>
      <p:sp>
        <p:nvSpPr>
          <p:cNvPr id="21" name="TextBox 20">
            <a:extLst>
              <a:ext uri="{FF2B5EF4-FFF2-40B4-BE49-F238E27FC236}">
                <a16:creationId xmlns:a16="http://schemas.microsoft.com/office/drawing/2014/main" id="{C12BD2BE-D0FB-475E-A7E5-D9B43752DFED}"/>
              </a:ext>
            </a:extLst>
          </p:cNvPr>
          <p:cNvSpPr txBox="1"/>
          <p:nvPr/>
        </p:nvSpPr>
        <p:spPr>
          <a:xfrm rot="642720">
            <a:off x="6903065" y="687303"/>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
        <p:nvSpPr>
          <p:cNvPr id="5" name="TextBox 4"/>
          <p:cNvSpPr txBox="1"/>
          <p:nvPr/>
        </p:nvSpPr>
        <p:spPr>
          <a:xfrm>
            <a:off x="675755" y="2242922"/>
            <a:ext cx="7277038" cy="1569660"/>
          </a:xfrm>
          <a:prstGeom prst="rect">
            <a:avLst/>
          </a:prstGeom>
          <a:solidFill>
            <a:schemeClr val="bg1">
              <a:lumMod val="95000"/>
            </a:schemeClr>
          </a:solidFill>
        </p:spPr>
        <p:txBody>
          <a:bodyPr wrap="square" rtlCol="0">
            <a:spAutoFit/>
          </a:bodyPr>
          <a:lstStyle/>
          <a:p>
            <a:pPr>
              <a:lnSpc>
                <a:spcPct val="150000"/>
              </a:lnSpc>
            </a:pPr>
            <a:r>
              <a:rPr lang="en-US" sz="1600" dirty="0" smtClean="0">
                <a:solidFill>
                  <a:srgbClr val="000000"/>
                </a:solidFill>
                <a:latin typeface="Arial" panose="020B0604020202020204" pitchFamily="34" charset="0"/>
                <a:cs typeface="Arial" panose="020B0604020202020204" pitchFamily="34" charset="0"/>
              </a:rPr>
              <a:t>Develop and deliver an annual training program for all staff on the contents </a:t>
            </a:r>
            <a:r>
              <a:rPr lang="en-US" sz="1600" dirty="0">
                <a:solidFill>
                  <a:srgbClr val="000000"/>
                </a:solidFill>
                <a:latin typeface="Arial" panose="020B0604020202020204" pitchFamily="34" charset="0"/>
                <a:cs typeface="Arial" panose="020B0604020202020204" pitchFamily="34" charset="0"/>
              </a:rPr>
              <a:t>of the agency’s response plan, requirements </a:t>
            </a:r>
            <a:r>
              <a:rPr lang="en-US" sz="1600" dirty="0" smtClean="0">
                <a:solidFill>
                  <a:srgbClr val="000000"/>
                </a:solidFill>
                <a:latin typeface="Arial" panose="020B0604020202020204" pitchFamily="34" charset="0"/>
                <a:cs typeface="Arial" panose="020B0604020202020204" pitchFamily="34" charset="0"/>
              </a:rPr>
              <a:t>of the Notifiable Data Breaches scheme, and how to identify and report a suspected data breach internally. The first training program will be run within 6 months.</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8532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2">
            <a:extLst>
              <a:ext uri="{FF2B5EF4-FFF2-40B4-BE49-F238E27FC236}">
                <a16:creationId xmlns:a16="http://schemas.microsoft.com/office/drawing/2014/main" id="{07EC78C2-062C-4F77-8A09-34A49F43AACF}"/>
              </a:ext>
            </a:extLst>
          </p:cNvPr>
          <p:cNvSpPr txBox="1">
            <a:spLocks noChangeArrowheads="1"/>
          </p:cNvSpPr>
          <p:nvPr/>
        </p:nvSpPr>
        <p:spPr bwMode="auto">
          <a:xfrm>
            <a:off x="4068738" y="1757234"/>
            <a:ext cx="4219596" cy="3256736"/>
          </a:xfrm>
          <a:prstGeom prst="rect">
            <a:avLst/>
          </a:prstGeom>
          <a:solidFill>
            <a:schemeClr val="bg1"/>
          </a:solidFill>
          <a:ln w="6350">
            <a:solidFill>
              <a:srgbClr val="757171"/>
            </a:solidFill>
          </a:ln>
          <a:effectLst>
            <a:outerShdw dist="50800" dir="2700000" algn="ctr" rotWithShape="0">
              <a:schemeClr val="bg1">
                <a:lumMod val="8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ts val="1300"/>
              </a:lnSpc>
              <a:spcAft>
                <a:spcPts val="1000"/>
              </a:spcAft>
            </a:pPr>
            <a:endParaRPr lang="en-AU" sz="1100">
              <a:effectLst/>
              <a:latin typeface="Helvetica" panose="020B0604020202020204" pitchFamily="34" charset="0"/>
              <a:ea typeface="Batang" panose="02030600000101010101" pitchFamily="18" charset="-127"/>
              <a:cs typeface="Times New Roman" panose="02020603050405020304" pitchFamily="18" charset="0"/>
            </a:endParaRPr>
          </a:p>
        </p:txBody>
      </p:sp>
      <p:sp>
        <p:nvSpPr>
          <p:cNvPr id="2" name="Title 1">
            <a:extLst>
              <a:ext uri="{FF2B5EF4-FFF2-40B4-BE49-F238E27FC236}">
                <a16:creationId xmlns:a16="http://schemas.microsoft.com/office/drawing/2014/main" id="{B25CC866-FAA3-46DD-B359-F03A400EBDD5}"/>
              </a:ext>
            </a:extLst>
          </p:cNvPr>
          <p:cNvSpPr>
            <a:spLocks noGrp="1"/>
          </p:cNvSpPr>
          <p:nvPr>
            <p:ph type="title"/>
          </p:nvPr>
        </p:nvSpPr>
        <p:spPr>
          <a:xfrm>
            <a:off x="668420" y="528079"/>
            <a:ext cx="7262583" cy="678811"/>
          </a:xfrm>
        </p:spPr>
        <p:txBody>
          <a:bodyPr/>
          <a:lstStyle/>
          <a:p>
            <a:r>
              <a:rPr lang="en-AU" dirty="0"/>
              <a:t>Renew your agency’s PMP every year</a:t>
            </a:r>
          </a:p>
        </p:txBody>
      </p:sp>
      <p:sp>
        <p:nvSpPr>
          <p:cNvPr id="6" name="Content Placeholder 5">
            <a:extLst>
              <a:ext uri="{FF2B5EF4-FFF2-40B4-BE49-F238E27FC236}">
                <a16:creationId xmlns:a16="http://schemas.microsoft.com/office/drawing/2014/main" id="{082D57E9-09B5-4B7B-BC0F-5EAE1B27C1D7}"/>
              </a:ext>
            </a:extLst>
          </p:cNvPr>
          <p:cNvSpPr>
            <a:spLocks noGrp="1"/>
          </p:cNvSpPr>
          <p:nvPr>
            <p:ph idx="1"/>
          </p:nvPr>
        </p:nvSpPr>
        <p:spPr>
          <a:xfrm>
            <a:off x="677638" y="1421122"/>
            <a:ext cx="3219019" cy="4153373"/>
          </a:xfrm>
        </p:spPr>
        <p:txBody>
          <a:bodyPr vert="horz" lIns="0" tIns="0" rIns="0" bIns="0" rtlCol="0">
            <a:noAutofit/>
          </a:bodyPr>
          <a:lstStyle/>
          <a:p>
            <a:pPr marL="285750" indent="-285750">
              <a:lnSpc>
                <a:spcPct val="150000"/>
              </a:lnSpc>
              <a:spcBef>
                <a:spcPts val="300"/>
              </a:spcBef>
              <a:spcAft>
                <a:spcPts val="300"/>
              </a:spcAft>
              <a:buChar char="•"/>
            </a:pPr>
            <a:r>
              <a:rPr lang="en-AU" sz="1600" dirty="0"/>
              <a:t>Tracking your agency’s actions through the year will make preparing the following PMP simpler and easier.</a:t>
            </a:r>
          </a:p>
          <a:p>
            <a:pPr marL="285750" indent="-285750">
              <a:lnSpc>
                <a:spcPct val="150000"/>
              </a:lnSpc>
              <a:spcBef>
                <a:spcPts val="300"/>
              </a:spcBef>
              <a:spcAft>
                <a:spcPts val="300"/>
              </a:spcAft>
              <a:buChar char="•"/>
            </a:pPr>
            <a:r>
              <a:rPr lang="en-AU" sz="1600" dirty="0"/>
              <a:t>The outcomes from your agency's previous PMP will be relevant to the next year’s plan.</a:t>
            </a:r>
          </a:p>
          <a:p>
            <a:pPr marL="285750" indent="-285750">
              <a:lnSpc>
                <a:spcPct val="150000"/>
              </a:lnSpc>
              <a:spcBef>
                <a:spcPts val="300"/>
              </a:spcBef>
              <a:spcAft>
                <a:spcPts val="300"/>
              </a:spcAft>
              <a:buChar char="•"/>
            </a:pPr>
            <a:r>
              <a:rPr lang="en-US" sz="1600" dirty="0"/>
              <a:t>This diagram shows a typical PMP cycle (note your agency's reporting year may differ).</a:t>
            </a:r>
          </a:p>
        </p:txBody>
      </p:sp>
      <p:grpSp>
        <p:nvGrpSpPr>
          <p:cNvPr id="7" name="Group 6">
            <a:extLst>
              <a:ext uri="{FF2B5EF4-FFF2-40B4-BE49-F238E27FC236}">
                <a16:creationId xmlns:a16="http://schemas.microsoft.com/office/drawing/2014/main" id="{FC47ACE3-6506-473C-B122-138BA1B578F4}"/>
              </a:ext>
            </a:extLst>
          </p:cNvPr>
          <p:cNvGrpSpPr/>
          <p:nvPr/>
        </p:nvGrpSpPr>
        <p:grpSpPr>
          <a:xfrm>
            <a:off x="4253948" y="1903651"/>
            <a:ext cx="3874646" cy="3034030"/>
            <a:chOff x="794765" y="44400"/>
            <a:chExt cx="3418676" cy="2635935"/>
          </a:xfrm>
        </p:grpSpPr>
        <p:graphicFrame>
          <p:nvGraphicFramePr>
            <p:cNvPr id="8" name="Diagram 7">
              <a:extLst>
                <a:ext uri="{FF2B5EF4-FFF2-40B4-BE49-F238E27FC236}">
                  <a16:creationId xmlns:a16="http://schemas.microsoft.com/office/drawing/2014/main" id="{9633BE22-2A27-4F97-8FCE-F3E5078311BB}"/>
                </a:ext>
              </a:extLst>
            </p:cNvPr>
            <p:cNvGraphicFramePr/>
            <p:nvPr/>
          </p:nvGraphicFramePr>
          <p:xfrm>
            <a:off x="2051050" y="971550"/>
            <a:ext cx="1612900" cy="119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9" name="Group 8">
              <a:extLst>
                <a:ext uri="{FF2B5EF4-FFF2-40B4-BE49-F238E27FC236}">
                  <a16:creationId xmlns:a16="http://schemas.microsoft.com/office/drawing/2014/main" id="{5D4C09CB-A93A-435E-B4F0-F5C162E869C9}"/>
                </a:ext>
              </a:extLst>
            </p:cNvPr>
            <p:cNvGrpSpPr/>
            <p:nvPr/>
          </p:nvGrpSpPr>
          <p:grpSpPr>
            <a:xfrm>
              <a:off x="794765" y="44400"/>
              <a:ext cx="3418676" cy="2635935"/>
              <a:chOff x="794765" y="44400"/>
              <a:chExt cx="3418676" cy="2635935"/>
            </a:xfrm>
          </p:grpSpPr>
          <p:sp>
            <p:nvSpPr>
              <p:cNvPr id="10" name="Text Box 8">
                <a:extLst>
                  <a:ext uri="{FF2B5EF4-FFF2-40B4-BE49-F238E27FC236}">
                    <a16:creationId xmlns:a16="http://schemas.microsoft.com/office/drawing/2014/main" id="{57F1A446-4FFE-48A3-A4B4-C41ECDE78350}"/>
                  </a:ext>
                </a:extLst>
              </p:cNvPr>
              <p:cNvSpPr txBox="1"/>
              <p:nvPr/>
            </p:nvSpPr>
            <p:spPr>
              <a:xfrm>
                <a:off x="1644650" y="1695450"/>
                <a:ext cx="569595" cy="29210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nSpc>
                    <a:spcPts val="1300"/>
                  </a:lnSpc>
                  <a:spcAft>
                    <a:spcPts val="1000"/>
                  </a:spcAft>
                </a:pPr>
                <a:r>
                  <a:rPr lang="en-AU" sz="1050" b="1">
                    <a:effectLst/>
                    <a:latin typeface="Arial" panose="020B0604020202020204" pitchFamily="34" charset="0"/>
                    <a:ea typeface="Batang" panose="02030600000101010101" pitchFamily="18" charset="-127"/>
                    <a:cs typeface="Arial" panose="020B0604020202020204" pitchFamily="34" charset="0"/>
                  </a:rPr>
                  <a:t>1 April</a:t>
                </a:r>
                <a:endParaRPr lang="en-AU" sz="1050">
                  <a:effectLst/>
                  <a:latin typeface="Arial" panose="020B0604020202020204" pitchFamily="34" charset="0"/>
                  <a:ea typeface="Batang" panose="02030600000101010101" pitchFamily="18" charset="-127"/>
                  <a:cs typeface="Arial" panose="020B0604020202020204" pitchFamily="34" charset="0"/>
                </a:endParaRPr>
              </a:p>
            </p:txBody>
          </p:sp>
          <p:sp>
            <p:nvSpPr>
              <p:cNvPr id="11" name="Text Box 9">
                <a:extLst>
                  <a:ext uri="{FF2B5EF4-FFF2-40B4-BE49-F238E27FC236}">
                    <a16:creationId xmlns:a16="http://schemas.microsoft.com/office/drawing/2014/main" id="{AFBA658B-1A48-4939-86B4-6A7C57EBC258}"/>
                  </a:ext>
                </a:extLst>
              </p:cNvPr>
              <p:cNvSpPr txBox="1"/>
              <p:nvPr/>
            </p:nvSpPr>
            <p:spPr>
              <a:xfrm>
                <a:off x="2628900" y="381000"/>
                <a:ext cx="513715" cy="292100"/>
              </a:xfrm>
              <a:prstGeom prst="rect">
                <a:avLst/>
              </a:prstGeom>
              <a:solidFill>
                <a:schemeClr val="lt1"/>
              </a:solid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nSpc>
                    <a:spcPts val="1300"/>
                  </a:lnSpc>
                  <a:spcAft>
                    <a:spcPts val="1000"/>
                  </a:spcAft>
                </a:pPr>
                <a:r>
                  <a:rPr lang="en-AU" sz="1050" b="1">
                    <a:effectLst/>
                    <a:latin typeface="Arial" panose="020B0604020202020204" pitchFamily="34" charset="0"/>
                    <a:ea typeface="Batang" panose="02030600000101010101" pitchFamily="18" charset="-127"/>
                    <a:cs typeface="Arial" panose="020B0604020202020204" pitchFamily="34" charset="0"/>
                  </a:rPr>
                  <a:t>1 July</a:t>
                </a:r>
                <a:endParaRPr lang="en-AU" sz="1050">
                  <a:effectLst/>
                  <a:latin typeface="Arial" panose="020B0604020202020204" pitchFamily="34" charset="0"/>
                  <a:ea typeface="Batang" panose="02030600000101010101" pitchFamily="18" charset="-127"/>
                  <a:cs typeface="Arial" panose="020B0604020202020204" pitchFamily="34" charset="0"/>
                </a:endParaRPr>
              </a:p>
            </p:txBody>
          </p:sp>
          <p:grpSp>
            <p:nvGrpSpPr>
              <p:cNvPr id="12" name="Group 11">
                <a:extLst>
                  <a:ext uri="{FF2B5EF4-FFF2-40B4-BE49-F238E27FC236}">
                    <a16:creationId xmlns:a16="http://schemas.microsoft.com/office/drawing/2014/main" id="{F433F111-71FA-4950-ADEA-3FB777AA0DF0}"/>
                  </a:ext>
                </a:extLst>
              </p:cNvPr>
              <p:cNvGrpSpPr/>
              <p:nvPr/>
            </p:nvGrpSpPr>
            <p:grpSpPr>
              <a:xfrm>
                <a:off x="1689100" y="323850"/>
                <a:ext cx="2524341" cy="2356485"/>
                <a:chOff x="0" y="0"/>
                <a:chExt cx="2524341" cy="2356485"/>
              </a:xfrm>
            </p:grpSpPr>
            <p:sp>
              <p:nvSpPr>
                <p:cNvPr id="17" name="Arrow: Circular 16">
                  <a:extLst>
                    <a:ext uri="{FF2B5EF4-FFF2-40B4-BE49-F238E27FC236}">
                      <a16:creationId xmlns:a16="http://schemas.microsoft.com/office/drawing/2014/main" id="{31A2E90A-AD53-4880-B045-E4D0BFED88ED}"/>
                    </a:ext>
                  </a:extLst>
                </p:cNvPr>
                <p:cNvSpPr/>
                <p:nvPr/>
              </p:nvSpPr>
              <p:spPr>
                <a:xfrm rot="9000000">
                  <a:off x="0" y="0"/>
                  <a:ext cx="2356485" cy="2356485"/>
                </a:xfrm>
                <a:prstGeom prst="circularArrow">
                  <a:avLst>
                    <a:gd name="adj1" fmla="val 6599"/>
                    <a:gd name="adj2" fmla="val 768369"/>
                    <a:gd name="adj3" fmla="val 20373543"/>
                    <a:gd name="adj4" fmla="val 8932801"/>
                    <a:gd name="adj5" fmla="val 7786"/>
                  </a:avLst>
                </a:prstGeom>
                <a:ln>
                  <a:noFill/>
                </a:ln>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sz="1600">
                    <a:latin typeface="Arial" panose="020B0604020202020204" pitchFamily="34" charset="0"/>
                    <a:cs typeface="Arial" panose="020B0604020202020204" pitchFamily="34" charset="0"/>
                  </a:endParaRPr>
                </a:p>
              </p:txBody>
            </p:sp>
            <p:sp>
              <p:nvSpPr>
                <p:cNvPr id="18" name="Text Box 10">
                  <a:extLst>
                    <a:ext uri="{FF2B5EF4-FFF2-40B4-BE49-F238E27FC236}">
                      <a16:creationId xmlns:a16="http://schemas.microsoft.com/office/drawing/2014/main" id="{AFF61D2A-BAF4-4070-9725-2FE2618699AF}"/>
                    </a:ext>
                  </a:extLst>
                </p:cNvPr>
                <p:cNvSpPr txBox="1"/>
                <p:nvPr/>
              </p:nvSpPr>
              <p:spPr>
                <a:xfrm>
                  <a:off x="1187666" y="2022475"/>
                  <a:ext cx="1336675" cy="234950"/>
                </a:xfrm>
                <a:prstGeom prst="rect">
                  <a:avLst/>
                </a:prstGeom>
                <a:solidFill>
                  <a:schemeClr val="lt1"/>
                </a:solidFill>
                <a:ln w="19050">
                  <a:solidFill>
                    <a:schemeClr val="tx2"/>
                  </a:solidFill>
                </a:ln>
              </p:spPr>
              <p:txBody>
                <a:bodyPr rot="0" spcFirstLastPara="0" vert="horz" wrap="none" lIns="91440" tIns="45720" rIns="91440" bIns="45720" numCol="1" spcCol="0" rtlCol="0" fromWordArt="0" anchor="ctr" anchorCtr="0" forceAA="0" compatLnSpc="1">
                  <a:prstTxWarp prst="textNoShape">
                    <a:avLst/>
                  </a:prstTxWarp>
                  <a:noAutofit/>
                </a:bodyPr>
                <a:lstStyle/>
                <a:p>
                  <a:pPr algn="ctr">
                    <a:lnSpc>
                      <a:spcPts val="1300"/>
                    </a:lnSpc>
                    <a:spcAft>
                      <a:spcPts val="1000"/>
                    </a:spcAft>
                  </a:pPr>
                  <a:r>
                    <a:rPr lang="en-AU" sz="1050" dirty="0">
                      <a:effectLst/>
                      <a:latin typeface="Arial" panose="020B0604020202020204" pitchFamily="34" charset="0"/>
                      <a:ea typeface="Batang" panose="02030600000101010101" pitchFamily="18" charset="-127"/>
                      <a:cs typeface="Arial" panose="020B0604020202020204" pitchFamily="34" charset="0"/>
                    </a:rPr>
                    <a:t>Deliver against PMP</a:t>
                  </a:r>
                </a:p>
              </p:txBody>
            </p:sp>
          </p:grpSp>
          <p:grpSp>
            <p:nvGrpSpPr>
              <p:cNvPr id="13" name="Group 12">
                <a:extLst>
                  <a:ext uri="{FF2B5EF4-FFF2-40B4-BE49-F238E27FC236}">
                    <a16:creationId xmlns:a16="http://schemas.microsoft.com/office/drawing/2014/main" id="{D6121848-B6A8-4A70-9CFF-C5E5309E02BB}"/>
                  </a:ext>
                </a:extLst>
              </p:cNvPr>
              <p:cNvGrpSpPr/>
              <p:nvPr/>
            </p:nvGrpSpPr>
            <p:grpSpPr>
              <a:xfrm>
                <a:off x="794765" y="323850"/>
                <a:ext cx="3250820" cy="2356485"/>
                <a:chOff x="794765" y="0"/>
                <a:chExt cx="3250820" cy="2356485"/>
              </a:xfrm>
            </p:grpSpPr>
            <p:sp>
              <p:nvSpPr>
                <p:cNvPr id="15" name="Arrow: Circular 14">
                  <a:extLst>
                    <a:ext uri="{FF2B5EF4-FFF2-40B4-BE49-F238E27FC236}">
                      <a16:creationId xmlns:a16="http://schemas.microsoft.com/office/drawing/2014/main" id="{96302399-6626-4754-BBBC-570C9A7F5F9A}"/>
                    </a:ext>
                  </a:extLst>
                </p:cNvPr>
                <p:cNvSpPr/>
                <p:nvPr/>
              </p:nvSpPr>
              <p:spPr>
                <a:xfrm rot="15326674">
                  <a:off x="1689100" y="0"/>
                  <a:ext cx="2356485" cy="2356485"/>
                </a:xfrm>
                <a:prstGeom prst="circularArrow">
                  <a:avLst>
                    <a:gd name="adj1" fmla="val 6599"/>
                    <a:gd name="adj2" fmla="val 768369"/>
                    <a:gd name="adj3" fmla="val 20373543"/>
                    <a:gd name="adj4" fmla="val 17033651"/>
                    <a:gd name="adj5" fmla="val 7786"/>
                  </a:avLst>
                </a:prstGeom>
                <a:ln>
                  <a:noFill/>
                </a:ln>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AU" sz="1600">
                    <a:latin typeface="Arial" panose="020B0604020202020204" pitchFamily="34" charset="0"/>
                    <a:cs typeface="Arial" panose="020B0604020202020204" pitchFamily="34" charset="0"/>
                  </a:endParaRPr>
                </a:p>
              </p:txBody>
            </p:sp>
            <p:sp>
              <p:nvSpPr>
                <p:cNvPr id="16" name="Text Box 11">
                  <a:extLst>
                    <a:ext uri="{FF2B5EF4-FFF2-40B4-BE49-F238E27FC236}">
                      <a16:creationId xmlns:a16="http://schemas.microsoft.com/office/drawing/2014/main" id="{88A9DFAF-4E0F-455A-B573-B19FF88D2289}"/>
                    </a:ext>
                  </a:extLst>
                </p:cNvPr>
                <p:cNvSpPr txBox="1"/>
                <p:nvPr/>
              </p:nvSpPr>
              <p:spPr>
                <a:xfrm>
                  <a:off x="794765" y="349250"/>
                  <a:ext cx="1272075" cy="622996"/>
                </a:xfrm>
                <a:prstGeom prst="rect">
                  <a:avLst/>
                </a:prstGeom>
                <a:solidFill>
                  <a:schemeClr val="lt1"/>
                </a:solidFill>
                <a:ln w="19050">
                  <a:solidFill>
                    <a:schemeClr val="tx2"/>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300"/>
                    </a:lnSpc>
                    <a:spcAft>
                      <a:spcPts val="1000"/>
                    </a:spcAft>
                  </a:pPr>
                  <a:r>
                    <a:rPr lang="en-AU" sz="1050" dirty="0">
                      <a:effectLst/>
                      <a:latin typeface="Arial" panose="020B0604020202020204" pitchFamily="34" charset="0"/>
                      <a:ea typeface="Batang" panose="02030600000101010101" pitchFamily="18" charset="-127"/>
                      <a:cs typeface="Arial" panose="020B0604020202020204" pitchFamily="34" charset="0"/>
                    </a:rPr>
                    <a:t>Measure performance and set new PMP</a:t>
                  </a:r>
                </a:p>
              </p:txBody>
            </p:sp>
          </p:grpSp>
          <p:sp>
            <p:nvSpPr>
              <p:cNvPr id="14" name="Text Box 15">
                <a:extLst>
                  <a:ext uri="{FF2B5EF4-FFF2-40B4-BE49-F238E27FC236}">
                    <a16:creationId xmlns:a16="http://schemas.microsoft.com/office/drawing/2014/main" id="{6F2CC743-76B3-4A0C-94E8-638E8C545213}"/>
                  </a:ext>
                </a:extLst>
              </p:cNvPr>
              <p:cNvSpPr txBox="1"/>
              <p:nvPr/>
            </p:nvSpPr>
            <p:spPr>
              <a:xfrm>
                <a:off x="2355850" y="44400"/>
                <a:ext cx="1140460" cy="247699"/>
              </a:xfrm>
              <a:prstGeom prst="rect">
                <a:avLst/>
              </a:prstGeom>
              <a:solidFill>
                <a:schemeClr val="lt1"/>
              </a:solidFill>
              <a:ln w="19050">
                <a:solidFill>
                  <a:schemeClr val="tx2"/>
                </a:solidFill>
              </a:ln>
            </p:spPr>
            <p:txBody>
              <a:bodyPr rot="0" spcFirstLastPara="0" vert="horz" wrap="none" lIns="91440" tIns="45720" rIns="91440" bIns="45720" numCol="1" spcCol="0" rtlCol="0" fromWordArt="0" anchor="ctr" anchorCtr="0" forceAA="0" compatLnSpc="1">
                <a:prstTxWarp prst="textNoShape">
                  <a:avLst/>
                </a:prstTxWarp>
                <a:noAutofit/>
              </a:bodyPr>
              <a:lstStyle/>
              <a:p>
                <a:pPr algn="ctr">
                  <a:lnSpc>
                    <a:spcPts val="1300"/>
                  </a:lnSpc>
                  <a:spcAft>
                    <a:spcPts val="1000"/>
                  </a:spcAft>
                </a:pPr>
                <a:r>
                  <a:rPr lang="en-AU" sz="1050" dirty="0">
                    <a:effectLst/>
                    <a:latin typeface="Arial" panose="020B0604020202020204" pitchFamily="34" charset="0"/>
                    <a:ea typeface="Batang" panose="02030600000101010101" pitchFamily="18" charset="-127"/>
                    <a:cs typeface="Arial" panose="020B0604020202020204" pitchFamily="34" charset="0"/>
                  </a:rPr>
                  <a:t>Commence PMP</a:t>
                </a:r>
              </a:p>
            </p:txBody>
          </p:sp>
        </p:grpSp>
      </p:grpSp>
      <p:sp>
        <p:nvSpPr>
          <p:cNvPr id="19" name="TextBox 18">
            <a:extLst>
              <a:ext uri="{FF2B5EF4-FFF2-40B4-BE49-F238E27FC236}">
                <a16:creationId xmlns:a16="http://schemas.microsoft.com/office/drawing/2014/main" id="{A9A898F5-98E7-40AE-9F2D-18F85A8517EE}"/>
              </a:ext>
            </a:extLst>
          </p:cNvPr>
          <p:cNvSpPr txBox="1"/>
          <p:nvPr/>
        </p:nvSpPr>
        <p:spPr>
          <a:xfrm rot="642720">
            <a:off x="7283417" y="1469789"/>
            <a:ext cx="1057266" cy="338554"/>
          </a:xfrm>
          <a:prstGeom prst="rect">
            <a:avLst/>
          </a:prstGeom>
          <a:solidFill>
            <a:schemeClr val="bg1"/>
          </a:solidFill>
          <a:ln w="38100">
            <a:solidFill>
              <a:srgbClr val="FF0000"/>
            </a:solidFill>
          </a:ln>
        </p:spPr>
        <p:txBody>
          <a:bodyPr wrap="square" rtlCol="0">
            <a:spAutoFit/>
          </a:bodyPr>
          <a:lstStyle/>
          <a:p>
            <a:pPr algn="ctr"/>
            <a:r>
              <a:rPr lang="en-AU" sz="1600" b="1" dirty="0">
                <a:solidFill>
                  <a:srgbClr val="FF0000"/>
                </a:solidFill>
              </a:rPr>
              <a:t>EXAMPLE</a:t>
            </a:r>
          </a:p>
        </p:txBody>
      </p:sp>
    </p:spTree>
    <p:extLst>
      <p:ext uri="{BB962C8B-B14F-4D97-AF65-F5344CB8AC3E}">
        <p14:creationId xmlns:p14="http://schemas.microsoft.com/office/powerpoint/2010/main" val="3638665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86" y="2925738"/>
            <a:ext cx="1584176" cy="786853"/>
          </a:xfrm>
        </p:spPr>
        <p:txBody>
          <a:bodyPr/>
          <a:lstStyle/>
          <a:p>
            <a:r>
              <a:rPr lang="en-AU" sz="4000" dirty="0" smtClean="0"/>
              <a:t>Q&amp;A</a:t>
            </a:r>
            <a:endParaRPr lang="en-AU" sz="4000" dirty="0"/>
          </a:p>
        </p:txBody>
      </p:sp>
      <p:sp>
        <p:nvSpPr>
          <p:cNvPr id="4" name="Title 1">
            <a:extLst>
              <a:ext uri="{FF2B5EF4-FFF2-40B4-BE49-F238E27FC236}">
                <a16:creationId xmlns:a16="http://schemas.microsoft.com/office/drawing/2014/main" id="{6F7F86AD-7192-48BB-8008-950CFF49D81B}"/>
              </a:ext>
            </a:extLst>
          </p:cNvPr>
          <p:cNvSpPr txBox="1">
            <a:spLocks/>
          </p:cNvSpPr>
          <p:nvPr/>
        </p:nvSpPr>
        <p:spPr>
          <a:xfrm>
            <a:off x="4572794" y="1989634"/>
            <a:ext cx="3677972" cy="2952328"/>
          </a:xfrm>
          <a:prstGeom prst="rect">
            <a:avLst/>
          </a:prstGeom>
          <a:solidFill>
            <a:srgbClr val="E13F54"/>
          </a:solidFill>
        </p:spPr>
        <p:txBody>
          <a:bodyPr/>
          <a:lstStyle>
            <a:defPPr>
              <a:defRPr lang="en-US"/>
            </a:defPPr>
            <a:lvl1pPr indent="0">
              <a:lnSpc>
                <a:spcPts val="2900"/>
              </a:lnSpc>
              <a:spcBef>
                <a:spcPts val="300"/>
              </a:spcBef>
              <a:spcAft>
                <a:spcPts val="300"/>
              </a:spcAft>
              <a:buFont typeface="Arial" pitchFamily="34" charset="0"/>
              <a:buNone/>
              <a:defRPr sz="1600" baseline="0">
                <a:solidFill>
                  <a:srgbClr val="002A3A"/>
                </a:solidFill>
                <a:latin typeface="Arial" panose="020B0604020202020204" pitchFamily="34" charset="0"/>
                <a:cs typeface="Arial" pitchFamily="34" charset="0"/>
              </a:defRPr>
            </a:lvl1pPr>
            <a:lvl2pPr marL="288000" indent="-288000">
              <a:lnSpc>
                <a:spcPts val="2900"/>
              </a:lnSpc>
              <a:spcBef>
                <a:spcPts val="1134"/>
              </a:spcBef>
              <a:spcAft>
                <a:spcPts val="850"/>
              </a:spcAft>
              <a:buSzPct val="100000"/>
              <a:buFont typeface="Optus Voice Bold" pitchFamily="66" charset="0"/>
              <a:buChar char="•"/>
              <a:defRPr sz="2500">
                <a:solidFill>
                  <a:srgbClr val="002A3A"/>
                </a:solidFill>
                <a:latin typeface="Arial" panose="020B0604020202020204" pitchFamily="34" charset="0"/>
                <a:cs typeface="Arial" pitchFamily="34" charset="0"/>
              </a:defRPr>
            </a:lvl2pPr>
            <a:lvl3pPr marL="576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3pPr>
            <a:lvl4pPr marL="864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4pPr>
            <a:lvl5pPr marL="1152000" indent="-288000">
              <a:lnSpc>
                <a:spcPts val="2900"/>
              </a:lnSpc>
              <a:spcBef>
                <a:spcPts val="1134"/>
              </a:spcBef>
              <a:spcAft>
                <a:spcPts val="850"/>
              </a:spcAft>
              <a:buFont typeface="Optus Voice Bold" pitchFamily="66" charset="0"/>
              <a:buChar char="•"/>
              <a:defRPr sz="2500" baseline="0">
                <a:solidFill>
                  <a:srgbClr val="002A3A"/>
                </a:solidFill>
                <a:latin typeface="Arial" panose="020B0604020202020204" pitchFamily="34" charset="0"/>
                <a:cs typeface="Arial" pitchFamily="34" charset="0"/>
              </a:defRPr>
            </a:lvl5pPr>
            <a:lvl6pPr marL="1440000" indent="-288000">
              <a:lnSpc>
                <a:spcPts val="2900"/>
              </a:lnSpc>
              <a:spcBef>
                <a:spcPts val="1134"/>
              </a:spcBef>
              <a:spcAft>
                <a:spcPts val="850"/>
              </a:spcAft>
              <a:buFont typeface="Optus Voice Bold" pitchFamily="66" charset="0"/>
              <a:buChar char="•"/>
              <a:defRPr sz="2500">
                <a:cs typeface="Arial" pitchFamily="34" charset="0"/>
              </a:defRPr>
            </a:lvl6pPr>
            <a:lvl7pPr marL="1728000" indent="-288000">
              <a:lnSpc>
                <a:spcPts val="2900"/>
              </a:lnSpc>
              <a:spcBef>
                <a:spcPts val="1134"/>
              </a:spcBef>
              <a:spcAft>
                <a:spcPts val="850"/>
              </a:spcAft>
              <a:buFont typeface="Optus Voice Bold" pitchFamily="66" charset="0"/>
              <a:buChar char="•"/>
              <a:defRPr sz="2500">
                <a:cs typeface="Arial" pitchFamily="34" charset="0"/>
              </a:defRPr>
            </a:lvl7pPr>
            <a:lvl8pPr marL="2016000" indent="-288000">
              <a:lnSpc>
                <a:spcPts val="2900"/>
              </a:lnSpc>
              <a:spcBef>
                <a:spcPts val="1134"/>
              </a:spcBef>
              <a:spcAft>
                <a:spcPts val="850"/>
              </a:spcAft>
              <a:buFont typeface="Optus Voice Bold" pitchFamily="66" charset="0"/>
              <a:buChar char="•"/>
              <a:defRPr sz="2500">
                <a:cs typeface="Arial" pitchFamily="34" charset="0"/>
              </a:defRPr>
            </a:lvl8pPr>
            <a:lvl9pPr marL="2304000" indent="-288000">
              <a:lnSpc>
                <a:spcPts val="2900"/>
              </a:lnSpc>
              <a:spcBef>
                <a:spcPts val="1134"/>
              </a:spcBef>
              <a:spcAft>
                <a:spcPts val="850"/>
              </a:spcAft>
              <a:buFont typeface="Optus Voice Bold" pitchFamily="66" charset="0"/>
              <a:buChar char="•"/>
              <a:defRPr sz="2500">
                <a:cs typeface="Arial" pitchFamily="34" charset="0"/>
              </a:defRPr>
            </a:lvl9pPr>
          </a:lstStyle>
          <a:p>
            <a:r>
              <a:rPr lang="en-AU" smtClean="0">
                <a:solidFill>
                  <a:schemeClr val="bg1"/>
                </a:solidFill>
              </a:rPr>
              <a:t>Links to resources</a:t>
            </a:r>
            <a:r>
              <a:rPr lang="en-AU" dirty="0" smtClean="0">
                <a:solidFill>
                  <a:schemeClr val="bg1"/>
                </a:solidFill>
              </a:rPr>
              <a:t>:</a:t>
            </a:r>
          </a:p>
          <a:p>
            <a:pPr marL="285750" indent="-285750">
              <a:buFont typeface="Arial" panose="020B0604020202020204" pitchFamily="34" charset="0"/>
              <a:buChar char="•"/>
            </a:pPr>
            <a:r>
              <a:rPr lang="en-AU" dirty="0">
                <a:solidFill>
                  <a:schemeClr val="bg1"/>
                </a:solidFill>
              </a:rPr>
              <a:t>Interactive PMP template and Interactive PMP Explained guide: </a:t>
            </a:r>
            <a:r>
              <a:rPr lang="en-AU" u="sng" dirty="0">
                <a:hlinkClick r:id="rId3"/>
              </a:rPr>
              <a:t>https://www.oaic.gov.au/agencies-and-organisations/guides/interactive-pmp-explained</a:t>
            </a:r>
            <a:r>
              <a:rPr lang="en-AU" dirty="0"/>
              <a:t>  </a:t>
            </a:r>
            <a:endParaRPr lang="en-AU" dirty="0">
              <a:solidFill>
                <a:schemeClr val="bg1"/>
              </a:solidFill>
            </a:endParaRPr>
          </a:p>
          <a:p>
            <a:pPr marL="285750" indent="-285750">
              <a:buFont typeface="Arial" panose="020B0604020202020204" pitchFamily="34" charset="0"/>
              <a:buChar char="•"/>
            </a:pPr>
            <a:r>
              <a:rPr lang="en-AU" dirty="0" smtClean="0">
                <a:solidFill>
                  <a:schemeClr val="bg1"/>
                </a:solidFill>
              </a:rPr>
              <a:t>Privacy </a:t>
            </a:r>
            <a:r>
              <a:rPr lang="en-AU" dirty="0">
                <a:solidFill>
                  <a:schemeClr val="bg1"/>
                </a:solidFill>
              </a:rPr>
              <a:t>Officer Toolkit: </a:t>
            </a:r>
            <a:r>
              <a:rPr lang="en-AU" dirty="0">
                <a:solidFill>
                  <a:schemeClr val="bg1"/>
                </a:solidFill>
                <a:hlinkClick r:id="rId4"/>
              </a:rPr>
              <a:t>https://oaic.gov.au/privacy-officer-toolkit/</a:t>
            </a:r>
            <a:endParaRPr lang="en-AU" dirty="0">
              <a:solidFill>
                <a:schemeClr val="bg1"/>
              </a:solidFill>
            </a:endParaRPr>
          </a:p>
          <a:p>
            <a:endParaRPr lang="en-US" dirty="0"/>
          </a:p>
        </p:txBody>
      </p:sp>
    </p:spTree>
    <p:extLst>
      <p:ext uri="{BB962C8B-B14F-4D97-AF65-F5344CB8AC3E}">
        <p14:creationId xmlns:p14="http://schemas.microsoft.com/office/powerpoint/2010/main" val="10106918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Tree>
    <p:extLst>
      <p:ext uri="{BB962C8B-B14F-4D97-AF65-F5344CB8AC3E}">
        <p14:creationId xmlns:p14="http://schemas.microsoft.com/office/powerpoint/2010/main" val="359629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79492" y="765498"/>
            <a:ext cx="7262583" cy="549554"/>
          </a:xfrm>
          <a:prstGeom prst="rect">
            <a:avLst/>
          </a:prstGeom>
        </p:spPr>
        <p:txBody>
          <a:bodyPr vert="horz" lIns="0" tIns="0" rIns="0" bIns="0" rtlCol="0" anchor="t">
            <a:noAutofit/>
          </a:bodyPr>
          <a:lstStyle>
            <a:lvl1pPr algn="l" defTabSz="914447" rtl="0" eaLnBrk="1" latinLnBrk="0" hangingPunct="1">
              <a:lnSpc>
                <a:spcPts val="4000"/>
              </a:lnSpc>
              <a:spcBef>
                <a:spcPct val="0"/>
              </a:spcBef>
              <a:buNone/>
              <a:defRPr sz="2500" b="1" kern="1200">
                <a:solidFill>
                  <a:srgbClr val="E23F53"/>
                </a:solidFill>
                <a:latin typeface="Arial" panose="020B0604020202020204" pitchFamily="34" charset="0"/>
                <a:ea typeface="+mj-ea"/>
                <a:cs typeface="Arial" pitchFamily="34" charset="0"/>
              </a:defRPr>
            </a:lvl1pPr>
          </a:lstStyle>
          <a:p>
            <a:r>
              <a:rPr lang="en-AU" dirty="0" smtClean="0"/>
              <a:t>What we aim to achieve</a:t>
            </a:r>
            <a:endParaRPr lang="en-AU"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t="2080" r="8660" b="1575"/>
          <a:stretch/>
        </p:blipFill>
        <p:spPr>
          <a:xfrm>
            <a:off x="6949058" y="4797946"/>
            <a:ext cx="2232248" cy="2088232"/>
          </a:xfrm>
          <a:prstGeom prst="rect">
            <a:avLst/>
          </a:prstGeom>
        </p:spPr>
      </p:pic>
      <p:sp>
        <p:nvSpPr>
          <p:cNvPr id="5" name="Content Placeholder 2">
            <a:extLst>
              <a:ext uri="{FF2B5EF4-FFF2-40B4-BE49-F238E27FC236}">
                <a16:creationId xmlns:a16="http://schemas.microsoft.com/office/drawing/2014/main" id="{0DEA7810-3816-4531-A219-30B09CAF04CB}"/>
              </a:ext>
            </a:extLst>
          </p:cNvPr>
          <p:cNvSpPr txBox="1">
            <a:spLocks/>
          </p:cNvSpPr>
          <p:nvPr/>
        </p:nvSpPr>
        <p:spPr>
          <a:xfrm>
            <a:off x="767367" y="1557586"/>
            <a:ext cx="6685747" cy="3719861"/>
          </a:xfrm>
          <a:prstGeom prst="rect">
            <a:avLst/>
          </a:prstGeom>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lnSpc>
                <a:spcPct val="150000"/>
              </a:lnSpc>
              <a:spcBef>
                <a:spcPts val="300"/>
              </a:spcBef>
              <a:spcAft>
                <a:spcPts val="300"/>
              </a:spcAft>
            </a:pPr>
            <a:r>
              <a:rPr lang="en-AU" sz="1600" dirty="0" smtClean="0"/>
              <a:t>By the end of this webinar, you should:</a:t>
            </a:r>
          </a:p>
          <a:p>
            <a:pPr marL="285750" indent="-285750">
              <a:lnSpc>
                <a:spcPct val="150000"/>
              </a:lnSpc>
              <a:spcBef>
                <a:spcPts val="300"/>
              </a:spcBef>
              <a:spcAft>
                <a:spcPts val="300"/>
              </a:spcAft>
              <a:buFont typeface="Arial" pitchFamily="34" charset="0"/>
              <a:buChar char="•"/>
            </a:pPr>
            <a:r>
              <a:rPr lang="en-AU" sz="1600" dirty="0" smtClean="0"/>
              <a:t>Understand your agency’s obligations under the Code.</a:t>
            </a:r>
          </a:p>
          <a:p>
            <a:pPr marL="285750" indent="-285750">
              <a:lnSpc>
                <a:spcPct val="150000"/>
              </a:lnSpc>
              <a:spcBef>
                <a:spcPts val="300"/>
              </a:spcBef>
              <a:spcAft>
                <a:spcPts val="300"/>
              </a:spcAft>
              <a:buFont typeface="Arial" pitchFamily="34" charset="0"/>
              <a:buChar char="•"/>
            </a:pPr>
            <a:r>
              <a:rPr lang="en-US" sz="1600" dirty="0" smtClean="0"/>
              <a:t>Understand how a PMP can help to improve your agency’s privacy practice.</a:t>
            </a:r>
          </a:p>
          <a:p>
            <a:pPr marL="285750" indent="-285750">
              <a:lnSpc>
                <a:spcPct val="150000"/>
              </a:lnSpc>
              <a:spcBef>
                <a:spcPts val="300"/>
              </a:spcBef>
              <a:spcAft>
                <a:spcPts val="300"/>
              </a:spcAft>
              <a:buFont typeface="Arial" pitchFamily="34" charset="0"/>
              <a:buChar char="•"/>
            </a:pPr>
            <a:r>
              <a:rPr lang="en-US" sz="1600" dirty="0" smtClean="0"/>
              <a:t>Feel confident about using the OAIC’s templates and supporting resources to conduct a maturity assessment and to set your agency’s PMP goals and actions.</a:t>
            </a:r>
          </a:p>
          <a:p>
            <a:pPr marL="285750" indent="-285750">
              <a:lnSpc>
                <a:spcPct val="150000"/>
              </a:lnSpc>
              <a:spcBef>
                <a:spcPts val="300"/>
              </a:spcBef>
              <a:spcAft>
                <a:spcPts val="300"/>
              </a:spcAft>
              <a:buFont typeface="Arial" pitchFamily="34" charset="0"/>
              <a:buChar char="•"/>
            </a:pPr>
            <a:r>
              <a:rPr lang="en-US" sz="1600" dirty="0" smtClean="0"/>
              <a:t>Be able to effectively measure and document your agency’s privacy management performance.</a:t>
            </a:r>
          </a:p>
          <a:p>
            <a:pPr>
              <a:spcBef>
                <a:spcPts val="300"/>
              </a:spcBef>
              <a:spcAft>
                <a:spcPts val="300"/>
              </a:spcAft>
            </a:pPr>
            <a:endParaRPr lang="en-US" sz="1600" dirty="0" smtClean="0"/>
          </a:p>
          <a:p>
            <a:pPr>
              <a:spcBef>
                <a:spcPts val="300"/>
              </a:spcBef>
              <a:spcAft>
                <a:spcPts val="300"/>
              </a:spcAft>
            </a:pPr>
            <a:endParaRPr lang="en-US" sz="1600" dirty="0" smtClean="0"/>
          </a:p>
          <a:p>
            <a:pPr>
              <a:spcBef>
                <a:spcPts val="300"/>
              </a:spcBef>
              <a:spcAft>
                <a:spcPts val="300"/>
              </a:spcAft>
            </a:pPr>
            <a:endParaRPr lang="en-AU" sz="1600" dirty="0"/>
          </a:p>
        </p:txBody>
      </p:sp>
    </p:spTree>
    <p:extLst>
      <p:ext uri="{BB962C8B-B14F-4D97-AF65-F5344CB8AC3E}">
        <p14:creationId xmlns:p14="http://schemas.microsoft.com/office/powerpoint/2010/main" val="605851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593" y="765498"/>
            <a:ext cx="7262583" cy="549554"/>
          </a:xfrm>
        </p:spPr>
        <p:txBody>
          <a:bodyPr/>
          <a:lstStyle/>
          <a:p>
            <a:r>
              <a:rPr lang="en-AU" dirty="0" smtClean="0"/>
              <a:t>Why are we here?</a:t>
            </a:r>
            <a:endParaRPr lang="en-AU" dirty="0"/>
          </a:p>
        </p:txBody>
      </p:sp>
      <p:sp>
        <p:nvSpPr>
          <p:cNvPr id="3" name="Content Placeholder 2"/>
          <p:cNvSpPr>
            <a:spLocks noGrp="1"/>
          </p:cNvSpPr>
          <p:nvPr>
            <p:ph idx="1"/>
          </p:nvPr>
        </p:nvSpPr>
        <p:spPr>
          <a:xfrm>
            <a:off x="766595" y="1557586"/>
            <a:ext cx="7262583" cy="4172164"/>
          </a:xfrm>
        </p:spPr>
        <p:txBody>
          <a:bodyPr/>
          <a:lstStyle/>
          <a:p>
            <a:pPr marL="285750" indent="-285750">
              <a:lnSpc>
                <a:spcPct val="150000"/>
              </a:lnSpc>
              <a:spcBef>
                <a:spcPts val="300"/>
              </a:spcBef>
              <a:spcAft>
                <a:spcPts val="600"/>
              </a:spcAft>
              <a:buFont typeface="Arial" panose="020B0604020202020204" pitchFamily="34" charset="0"/>
              <a:buChar char="•"/>
            </a:pPr>
            <a:r>
              <a:rPr lang="en-AU" sz="1600" dirty="0" smtClean="0"/>
              <a:t>The Australian Government Agencies Privacy Code (the Code) was registered on 27 October 2017 and commences on 1 July 2018.</a:t>
            </a:r>
          </a:p>
          <a:p>
            <a:pPr marL="285750" indent="-285750">
              <a:lnSpc>
                <a:spcPct val="150000"/>
              </a:lnSpc>
              <a:spcBef>
                <a:spcPts val="300"/>
              </a:spcBef>
              <a:spcAft>
                <a:spcPts val="600"/>
              </a:spcAft>
              <a:buFont typeface="Arial" panose="020B0604020202020204" pitchFamily="34" charset="0"/>
              <a:buChar char="•"/>
            </a:pPr>
            <a:r>
              <a:rPr lang="en-AU" sz="1600" dirty="0" smtClean="0"/>
              <a:t>The Code sets out specific requirements for agencies in complying with Australian Privacy Principle 1.2 (APP 1.2). These requirements support a consistent, high standard of personal information management across all Australian Government agencies.</a:t>
            </a:r>
          </a:p>
          <a:p>
            <a:pPr marL="285750" indent="-285750">
              <a:lnSpc>
                <a:spcPct val="150000"/>
              </a:lnSpc>
              <a:spcBef>
                <a:spcPts val="300"/>
              </a:spcBef>
              <a:spcAft>
                <a:spcPts val="300"/>
              </a:spcAft>
              <a:buFont typeface="Arial" panose="020B0604020202020204" pitchFamily="34" charset="0"/>
              <a:buChar char="•"/>
            </a:pPr>
            <a:r>
              <a:rPr lang="en-AU" sz="1600" dirty="0" smtClean="0"/>
              <a:t>This in turn supports greater public trust in how personal information is handled by agencies. Building and maintaining this trust is vital to realising the Australian Government’s goals for data.</a:t>
            </a:r>
            <a:endParaRPr lang="en-AU" sz="1600" dirty="0"/>
          </a:p>
        </p:txBody>
      </p:sp>
    </p:spTree>
    <p:extLst>
      <p:ext uri="{BB962C8B-B14F-4D97-AF65-F5344CB8AC3E}">
        <p14:creationId xmlns:p14="http://schemas.microsoft.com/office/powerpoint/2010/main" val="180248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00" y="1800000"/>
            <a:ext cx="4428858" cy="786853"/>
          </a:xfrm>
        </p:spPr>
        <p:txBody>
          <a:bodyPr/>
          <a:lstStyle/>
          <a:p>
            <a:r>
              <a:rPr lang="en-AU" dirty="0" smtClean="0"/>
              <a:t>Your PMP </a:t>
            </a:r>
            <a:r>
              <a:rPr lang="en-AU" dirty="0"/>
              <a:t>obligations</a:t>
            </a:r>
          </a:p>
        </p:txBody>
      </p:sp>
      <p:sp>
        <p:nvSpPr>
          <p:cNvPr id="5" name="Title 1">
            <a:extLst>
              <a:ext uri="{FF2B5EF4-FFF2-40B4-BE49-F238E27FC236}">
                <a16:creationId xmlns:a16="http://schemas.microsoft.com/office/drawing/2014/main" id="{B6C4A430-7E85-4D8E-AC19-AFD69D5DD807}"/>
              </a:ext>
            </a:extLst>
          </p:cNvPr>
          <p:cNvSpPr txBox="1">
            <a:spLocks/>
          </p:cNvSpPr>
          <p:nvPr/>
        </p:nvSpPr>
        <p:spPr>
          <a:xfrm>
            <a:off x="684362" y="2925738"/>
            <a:ext cx="2088232" cy="2736304"/>
          </a:xfrm>
          <a:prstGeom prst="rect">
            <a:avLst/>
          </a:prstGeom>
          <a:solidFill>
            <a:srgbClr val="C0B1B4"/>
          </a:solidFill>
        </p:spPr>
        <p:txBody>
          <a:bodyPr vert="horz" lIns="72000" tIns="0" rIns="0" bIns="0" rtlCol="0" anchor="ctr">
            <a:noAutofit/>
          </a:bodyPr>
          <a:lstStyle>
            <a:lvl1pPr algn="l" defTabSz="914447" rtl="0" eaLnBrk="1" latinLnBrk="0" hangingPunct="1">
              <a:lnSpc>
                <a:spcPts val="4000"/>
              </a:lnSpc>
              <a:spcBef>
                <a:spcPct val="0"/>
              </a:spcBef>
              <a:buNone/>
              <a:defRPr sz="3000" b="0" kern="1200" cap="none" baseline="0">
                <a:solidFill>
                  <a:srgbClr val="002A3A"/>
                </a:solidFill>
                <a:latin typeface="Arial" panose="020B0604020202020204" pitchFamily="34" charset="0"/>
                <a:ea typeface="+mj-ea"/>
                <a:cs typeface="Arial" pitchFamily="34" charset="0"/>
              </a:defRPr>
            </a:lvl1pPr>
          </a:lstStyle>
          <a:p>
            <a:endParaRPr lang="en-AU" dirty="0"/>
          </a:p>
        </p:txBody>
      </p:sp>
      <p:sp>
        <p:nvSpPr>
          <p:cNvPr id="6" name="Title 1">
            <a:extLst>
              <a:ext uri="{FF2B5EF4-FFF2-40B4-BE49-F238E27FC236}">
                <a16:creationId xmlns:a16="http://schemas.microsoft.com/office/drawing/2014/main" id="{F98BACA3-B0D5-4E77-B45D-D13D5F8961C9}"/>
              </a:ext>
            </a:extLst>
          </p:cNvPr>
          <p:cNvSpPr txBox="1">
            <a:spLocks/>
          </p:cNvSpPr>
          <p:nvPr/>
        </p:nvSpPr>
        <p:spPr>
          <a:xfrm>
            <a:off x="3457487" y="2822044"/>
            <a:ext cx="5058746" cy="2119918"/>
          </a:xfrm>
          <a:prstGeom prst="rect">
            <a:avLst/>
          </a:prstGeom>
          <a:solidFill>
            <a:srgbClr val="C0B1B4"/>
          </a:solidFill>
        </p:spPr>
        <p:txBody>
          <a:bodyPr/>
          <a:lstStyle>
            <a:defPPr>
              <a:defRPr lang="en-US"/>
            </a:defPPr>
            <a:lvl1pPr indent="0">
              <a:lnSpc>
                <a:spcPts val="2900"/>
              </a:lnSpc>
              <a:spcBef>
                <a:spcPts val="300"/>
              </a:spcBef>
              <a:spcAft>
                <a:spcPts val="300"/>
              </a:spcAft>
              <a:buFont typeface="Arial" pitchFamily="34" charset="0"/>
              <a:buNone/>
              <a:defRPr sz="1600" baseline="0">
                <a:solidFill>
                  <a:srgbClr val="002A3A"/>
                </a:solidFill>
                <a:latin typeface="Arial" panose="020B0604020202020204" pitchFamily="34" charset="0"/>
                <a:cs typeface="Arial" pitchFamily="34" charset="0"/>
              </a:defRPr>
            </a:lvl1pPr>
            <a:lvl2pPr marL="288000" indent="-288000">
              <a:lnSpc>
                <a:spcPts val="2900"/>
              </a:lnSpc>
              <a:spcBef>
                <a:spcPts val="1134"/>
              </a:spcBef>
              <a:spcAft>
                <a:spcPts val="850"/>
              </a:spcAft>
              <a:buSzPct val="100000"/>
              <a:buFont typeface="Optus Voice Bold" pitchFamily="66" charset="0"/>
              <a:buChar char="•"/>
              <a:defRPr sz="2500">
                <a:solidFill>
                  <a:srgbClr val="002A3A"/>
                </a:solidFill>
                <a:latin typeface="Arial" panose="020B0604020202020204" pitchFamily="34" charset="0"/>
                <a:cs typeface="Arial" pitchFamily="34" charset="0"/>
              </a:defRPr>
            </a:lvl2pPr>
            <a:lvl3pPr marL="576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3pPr>
            <a:lvl4pPr marL="864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4pPr>
            <a:lvl5pPr marL="1152000" indent="-288000">
              <a:lnSpc>
                <a:spcPts val="2900"/>
              </a:lnSpc>
              <a:spcBef>
                <a:spcPts val="1134"/>
              </a:spcBef>
              <a:spcAft>
                <a:spcPts val="850"/>
              </a:spcAft>
              <a:buFont typeface="Optus Voice Bold" pitchFamily="66" charset="0"/>
              <a:buChar char="•"/>
              <a:defRPr sz="2500" baseline="0">
                <a:solidFill>
                  <a:srgbClr val="002A3A"/>
                </a:solidFill>
                <a:latin typeface="Arial" panose="020B0604020202020204" pitchFamily="34" charset="0"/>
                <a:cs typeface="Arial" pitchFamily="34" charset="0"/>
              </a:defRPr>
            </a:lvl5pPr>
            <a:lvl6pPr marL="1440000" indent="-288000">
              <a:lnSpc>
                <a:spcPts val="2900"/>
              </a:lnSpc>
              <a:spcBef>
                <a:spcPts val="1134"/>
              </a:spcBef>
              <a:spcAft>
                <a:spcPts val="850"/>
              </a:spcAft>
              <a:buFont typeface="Optus Voice Bold" pitchFamily="66" charset="0"/>
              <a:buChar char="•"/>
              <a:defRPr sz="2500">
                <a:cs typeface="Arial" pitchFamily="34" charset="0"/>
              </a:defRPr>
            </a:lvl6pPr>
            <a:lvl7pPr marL="1728000" indent="-288000">
              <a:lnSpc>
                <a:spcPts val="2900"/>
              </a:lnSpc>
              <a:spcBef>
                <a:spcPts val="1134"/>
              </a:spcBef>
              <a:spcAft>
                <a:spcPts val="850"/>
              </a:spcAft>
              <a:buFont typeface="Optus Voice Bold" pitchFamily="66" charset="0"/>
              <a:buChar char="•"/>
              <a:defRPr sz="2500">
                <a:cs typeface="Arial" pitchFamily="34" charset="0"/>
              </a:defRPr>
            </a:lvl7pPr>
            <a:lvl8pPr marL="2016000" indent="-288000">
              <a:lnSpc>
                <a:spcPts val="2900"/>
              </a:lnSpc>
              <a:spcBef>
                <a:spcPts val="1134"/>
              </a:spcBef>
              <a:spcAft>
                <a:spcPts val="850"/>
              </a:spcAft>
              <a:buFont typeface="Optus Voice Bold" pitchFamily="66" charset="0"/>
              <a:buChar char="•"/>
              <a:defRPr sz="2500">
                <a:cs typeface="Arial" pitchFamily="34" charset="0"/>
              </a:defRPr>
            </a:lvl8pPr>
            <a:lvl9pPr marL="2304000" indent="-288000">
              <a:lnSpc>
                <a:spcPts val="2900"/>
              </a:lnSpc>
              <a:spcBef>
                <a:spcPts val="1134"/>
              </a:spcBef>
              <a:spcAft>
                <a:spcPts val="850"/>
              </a:spcAft>
              <a:buFont typeface="Optus Voice Bold" pitchFamily="66" charset="0"/>
              <a:buChar char="•"/>
              <a:defRPr sz="2500">
                <a:cs typeface="Arial" pitchFamily="34" charset="0"/>
              </a:defRPr>
            </a:lvl9pPr>
          </a:lstStyle>
          <a:p>
            <a:pPr marL="285750" indent="-285750">
              <a:buFont typeface="Arial" panose="020B0604020202020204" pitchFamily="34" charset="0"/>
              <a:buChar char="•"/>
            </a:pPr>
            <a:r>
              <a:rPr lang="en-AU" dirty="0" smtClean="0"/>
              <a:t>Under </a:t>
            </a:r>
            <a:r>
              <a:rPr lang="en-AU" dirty="0"/>
              <a:t>the Code, it is mandatory for agencies to have a PMP.</a:t>
            </a:r>
          </a:p>
          <a:p>
            <a:pPr marL="285750" indent="-285750">
              <a:buFont typeface="Arial" panose="020B0604020202020204" pitchFamily="34" charset="0"/>
              <a:buChar char="•"/>
            </a:pPr>
            <a:r>
              <a:rPr lang="en-US" dirty="0"/>
              <a:t>An agency must measure and document its performance against its PMP at least annually.</a:t>
            </a:r>
          </a:p>
        </p:txBody>
      </p:sp>
      <p:pic>
        <p:nvPicPr>
          <p:cNvPr id="4" name="Picture 3">
            <a:extLst>
              <a:ext uri="{FF2B5EF4-FFF2-40B4-BE49-F238E27FC236}">
                <a16:creationId xmlns:a16="http://schemas.microsoft.com/office/drawing/2014/main" id="{9322FA1F-6CE2-4F3F-BABB-34E0452FD0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8378" y="2893179"/>
            <a:ext cx="2484056" cy="3331718"/>
          </a:xfrm>
          <a:prstGeom prst="rect">
            <a:avLst/>
          </a:prstGeom>
        </p:spPr>
      </p:pic>
    </p:spTree>
    <p:extLst>
      <p:ext uri="{BB962C8B-B14F-4D97-AF65-F5344CB8AC3E}">
        <p14:creationId xmlns:p14="http://schemas.microsoft.com/office/powerpoint/2010/main" val="2610228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B4BB8-E73D-44DB-B8E5-85D0FCE64E7E}"/>
              </a:ext>
            </a:extLst>
          </p:cNvPr>
          <p:cNvSpPr>
            <a:spLocks noGrp="1"/>
          </p:cNvSpPr>
          <p:nvPr>
            <p:ph type="title"/>
          </p:nvPr>
        </p:nvSpPr>
        <p:spPr>
          <a:xfrm>
            <a:off x="720000" y="580603"/>
            <a:ext cx="7262583" cy="544935"/>
          </a:xfrm>
        </p:spPr>
        <p:txBody>
          <a:bodyPr/>
          <a:lstStyle/>
          <a:p>
            <a:r>
              <a:rPr lang="en-AU" dirty="0"/>
              <a:t>What is a PMP?</a:t>
            </a:r>
          </a:p>
        </p:txBody>
      </p:sp>
      <p:sp>
        <p:nvSpPr>
          <p:cNvPr id="3" name="Content Placeholder 2">
            <a:extLst>
              <a:ext uri="{FF2B5EF4-FFF2-40B4-BE49-F238E27FC236}">
                <a16:creationId xmlns:a16="http://schemas.microsoft.com/office/drawing/2014/main" id="{98C92D2E-03EB-45E9-98E3-E50D13D94CCD}"/>
              </a:ext>
            </a:extLst>
          </p:cNvPr>
          <p:cNvSpPr>
            <a:spLocks noGrp="1"/>
          </p:cNvSpPr>
          <p:nvPr>
            <p:ph idx="1"/>
          </p:nvPr>
        </p:nvSpPr>
        <p:spPr>
          <a:xfrm>
            <a:off x="731943" y="1269554"/>
            <a:ext cx="7262583" cy="1440160"/>
          </a:xfrm>
        </p:spPr>
        <p:txBody>
          <a:bodyPr/>
          <a:lstStyle/>
          <a:p>
            <a:pPr>
              <a:spcBef>
                <a:spcPts val="300"/>
              </a:spcBef>
              <a:spcAft>
                <a:spcPts val="300"/>
              </a:spcAft>
            </a:pPr>
            <a:r>
              <a:rPr lang="en-AU" sz="1600" dirty="0" smtClean="0"/>
              <a:t>A PMP is a document that:</a:t>
            </a:r>
            <a:endParaRPr lang="en-AU" sz="1600" dirty="0"/>
          </a:p>
          <a:p>
            <a:pPr marL="342900" indent="-342900">
              <a:spcBef>
                <a:spcPts val="300"/>
              </a:spcBef>
              <a:spcAft>
                <a:spcPts val="300"/>
              </a:spcAft>
              <a:buFont typeface="Arial" panose="020B0604020202020204" pitchFamily="34" charset="0"/>
              <a:buChar char="•"/>
            </a:pPr>
            <a:r>
              <a:rPr lang="en-US" sz="1600" dirty="0" smtClean="0"/>
              <a:t>identifies </a:t>
            </a:r>
            <a:r>
              <a:rPr lang="en-US" sz="1600" dirty="0"/>
              <a:t>specific, measurable privacy goals and </a:t>
            </a:r>
            <a:r>
              <a:rPr lang="en-US" sz="1600" dirty="0" smtClean="0"/>
              <a:t>targets, and</a:t>
            </a:r>
            <a:endParaRPr lang="en-US" sz="1600" dirty="0"/>
          </a:p>
          <a:p>
            <a:pPr marL="342900" indent="-342900">
              <a:spcBef>
                <a:spcPts val="300"/>
              </a:spcBef>
              <a:spcAft>
                <a:spcPts val="300"/>
              </a:spcAft>
              <a:buFont typeface="Arial" panose="020B0604020202020204" pitchFamily="34" charset="0"/>
              <a:buChar char="•"/>
            </a:pPr>
            <a:r>
              <a:rPr lang="en-US" sz="1600" dirty="0" smtClean="0"/>
              <a:t>sets </a:t>
            </a:r>
            <a:r>
              <a:rPr lang="en-US" sz="1600" dirty="0"/>
              <a:t>out how an agency will meet its compliance obligations under APP 1.2.</a:t>
            </a:r>
          </a:p>
        </p:txBody>
      </p:sp>
      <p:sp>
        <p:nvSpPr>
          <p:cNvPr id="10" name="Rectangle 3"/>
          <p:cNvSpPr>
            <a:spLocks noChangeArrowheads="1"/>
          </p:cNvSpPr>
          <p:nvPr/>
        </p:nvSpPr>
        <p:spPr bwMode="auto">
          <a:xfrm>
            <a:off x="731943" y="2997746"/>
            <a:ext cx="7453766" cy="2536491"/>
          </a:xfrm>
          <a:prstGeom prst="rect">
            <a:avLst/>
          </a:prstGeom>
          <a:solidFill>
            <a:schemeClr val="bg1">
              <a:lumMod val="95000"/>
            </a:schemeClr>
          </a:solidFill>
          <a:ln>
            <a:noFill/>
          </a:ln>
          <a:effectLst/>
        </p:spPr>
        <p:txBody>
          <a:bodyPr vert="horz" wrap="square" lIns="0" tIns="158700" rIns="0" bIns="158700" numCol="1" anchor="ctr" anchorCtr="0" compatLnSpc="1">
            <a:prstTxWarp prst="textNoShape">
              <a:avLst/>
            </a:prstTxWarp>
            <a:spAutoFit/>
          </a:bodyPr>
          <a:lstStyle/>
          <a:p>
            <a:pPr marL="452438" marR="0" lvl="0" indent="-368300" algn="l" defTabSz="914400" rtl="0" eaLnBrk="0" fontAlgn="base" latinLnBrk="0" hangingPunct="0">
              <a:lnSpc>
                <a:spcPct val="100000"/>
              </a:lnSpc>
              <a:spcBef>
                <a:spcPct val="0"/>
              </a:spcBef>
              <a:spcAft>
                <a:spcPct val="0"/>
              </a:spcAft>
              <a:buClrTx/>
              <a:buSzTx/>
              <a:tabLst/>
            </a:pPr>
            <a:r>
              <a:rPr kumimoji="0" lang="en-US" altLang="en-US" sz="1400" b="1"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rPr>
              <a:t>1.2   An APP entity must take such steps as are reasonable in the circumstances to    implement practices, procedures and systems relating to the entity's functions or activities that:</a:t>
            </a:r>
            <a:r>
              <a:rPr kumimoji="0" lang="en-US" altLang="en-US" sz="1400" b="0"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rPr>
              <a:t/>
            </a:r>
            <a:br>
              <a:rPr kumimoji="0" lang="en-US" altLang="en-US" sz="1400" b="0"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rPr>
            </a:br>
            <a:endParaRPr kumimoji="0" lang="en-US" alt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lphaLcPeriod"/>
              <a:tabLst/>
            </a:pPr>
            <a:r>
              <a:rPr kumimoji="0" lang="en-US" altLang="en-US" sz="1400" b="0"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rPr>
              <a:t>will ensure that the entity complies with the Australian Privacy Principles and a registered APP code (if any) that binds the entity; and</a:t>
            </a:r>
            <a:br>
              <a:rPr kumimoji="0" lang="en-US" altLang="en-US" sz="1400" b="0"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rPr>
            </a:br>
            <a:endParaRPr kumimoji="0" lang="en-US" altLang="en-US" sz="1400" b="0"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lphaLcPeriod"/>
              <a:tabLst/>
            </a:pPr>
            <a:r>
              <a:rPr kumimoji="0" lang="en-US" altLang="en-US" sz="1400" b="0" i="0" u="none" strike="noStrike" cap="none" normalizeH="0" baseline="0" dirty="0" smtClean="0">
                <a:ln>
                  <a:noFill/>
                </a:ln>
                <a:solidFill>
                  <a:srgbClr val="003045"/>
                </a:solidFill>
                <a:effectLst/>
                <a:latin typeface="Arial" panose="020B0604020202020204" pitchFamily="34" charset="0"/>
                <a:cs typeface="Arial" panose="020B0604020202020204" pitchFamily="34" charset="0"/>
              </a:rPr>
              <a:t>will enable the entity to deal with inquiries or complaints from individuals about the entity's compliance with the Australian Privacy Principles or such a code.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6517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26B4BB8-E73D-44DB-B8E5-85D0FCE64E7E}"/>
              </a:ext>
            </a:extLst>
          </p:cNvPr>
          <p:cNvSpPr txBox="1">
            <a:spLocks/>
          </p:cNvSpPr>
          <p:nvPr/>
        </p:nvSpPr>
        <p:spPr>
          <a:xfrm>
            <a:off x="715526" y="837506"/>
            <a:ext cx="7262583" cy="541170"/>
          </a:xfrm>
          <a:prstGeom prst="rect">
            <a:avLst/>
          </a:prstGeom>
        </p:spPr>
        <p:txBody>
          <a:bodyPr vert="horz" lIns="0" tIns="0" rIns="0" bIns="0" rtlCol="0" anchor="t">
            <a:noAutofit/>
          </a:bodyPr>
          <a:lstStyle>
            <a:lvl1pPr algn="l" defTabSz="914447" rtl="0" eaLnBrk="1" latinLnBrk="0" hangingPunct="1">
              <a:lnSpc>
                <a:spcPts val="4000"/>
              </a:lnSpc>
              <a:spcBef>
                <a:spcPct val="0"/>
              </a:spcBef>
              <a:buNone/>
              <a:defRPr sz="2500" b="1" kern="1200">
                <a:solidFill>
                  <a:srgbClr val="E23F53"/>
                </a:solidFill>
                <a:latin typeface="Arial" panose="020B0604020202020204" pitchFamily="34" charset="0"/>
                <a:ea typeface="+mj-ea"/>
                <a:cs typeface="Arial" pitchFamily="34" charset="0"/>
              </a:defRPr>
            </a:lvl1pPr>
          </a:lstStyle>
          <a:p>
            <a:r>
              <a:rPr lang="en-AU" dirty="0" smtClean="0"/>
              <a:t>The value of a PMP</a:t>
            </a:r>
            <a:endParaRPr lang="en-AU" dirty="0"/>
          </a:p>
        </p:txBody>
      </p:sp>
      <p:sp>
        <p:nvSpPr>
          <p:cNvPr id="8" name="Content Placeholder 2">
            <a:extLst>
              <a:ext uri="{FF2B5EF4-FFF2-40B4-BE49-F238E27FC236}">
                <a16:creationId xmlns:a16="http://schemas.microsoft.com/office/drawing/2014/main" id="{98C92D2E-03EB-45E9-98E3-E50D13D94CCD}"/>
              </a:ext>
            </a:extLst>
          </p:cNvPr>
          <p:cNvSpPr txBox="1">
            <a:spLocks/>
          </p:cNvSpPr>
          <p:nvPr/>
        </p:nvSpPr>
        <p:spPr>
          <a:xfrm>
            <a:off x="724472" y="1629594"/>
            <a:ext cx="7262583" cy="2667381"/>
          </a:xfrm>
          <a:prstGeom prst="rect">
            <a:avLst/>
          </a:prstGeom>
          <a:solidFill>
            <a:schemeClr val="bg1"/>
          </a:solidFill>
        </p:spPr>
        <p:txBody>
          <a:bodyPr vert="horz" lIns="0" tIns="0" rIns="0" bIns="0" rtlCol="0">
            <a:noAutofit/>
          </a:bodyPr>
          <a:lstStyle>
            <a:lvl1pPr marL="0" indent="0" algn="l" defTabSz="914447" rtl="0" eaLnBrk="1" latinLnBrk="0" hangingPunct="1">
              <a:lnSpc>
                <a:spcPts val="2900"/>
              </a:lnSpc>
              <a:spcBef>
                <a:spcPts val="1134"/>
              </a:spcBef>
              <a:spcAft>
                <a:spcPts val="850"/>
              </a:spcAft>
              <a:buFont typeface="Arial" pitchFamily="34" charset="0"/>
              <a:buNone/>
              <a:defRPr sz="2500" kern="1200" baseline="0">
                <a:solidFill>
                  <a:srgbClr val="002A3A"/>
                </a:solidFill>
                <a:latin typeface="Arial" panose="020B0604020202020204" pitchFamily="34" charset="0"/>
                <a:ea typeface="+mn-ea"/>
                <a:cs typeface="Arial" pitchFamily="34" charset="0"/>
              </a:defRPr>
            </a:lvl1pPr>
            <a:lvl2pPr marL="288000" indent="-288000" algn="l" defTabSz="914447" rtl="0" eaLnBrk="1" latinLnBrk="0" hangingPunct="1">
              <a:lnSpc>
                <a:spcPts val="2900"/>
              </a:lnSpc>
              <a:spcBef>
                <a:spcPts val="1134"/>
              </a:spcBef>
              <a:spcAft>
                <a:spcPts val="850"/>
              </a:spcAft>
              <a:buSzPct val="100000"/>
              <a:buFont typeface="Optus Voice Bold" pitchFamily="66" charset="0"/>
              <a:buChar char="•"/>
              <a:defRPr sz="2500" kern="1200">
                <a:solidFill>
                  <a:srgbClr val="002A3A"/>
                </a:solidFill>
                <a:latin typeface="Arial" panose="020B0604020202020204" pitchFamily="34" charset="0"/>
                <a:ea typeface="+mn-ea"/>
                <a:cs typeface="Arial" pitchFamily="34" charset="0"/>
              </a:defRPr>
            </a:lvl2pPr>
            <a:lvl3pPr marL="576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3pPr>
            <a:lvl4pPr marL="864000" indent="-288000" algn="l" defTabSz="914447" rtl="0" eaLnBrk="1" latinLnBrk="0" hangingPunct="1">
              <a:lnSpc>
                <a:spcPts val="2900"/>
              </a:lnSpc>
              <a:spcBef>
                <a:spcPts val="1134"/>
              </a:spcBef>
              <a:spcAft>
                <a:spcPts val="850"/>
              </a:spcAft>
              <a:buFont typeface="Optus Voice Bold" pitchFamily="66" charset="0"/>
              <a:buChar char="•"/>
              <a:defRPr sz="2500" kern="1200">
                <a:solidFill>
                  <a:srgbClr val="002A3A"/>
                </a:solidFill>
                <a:latin typeface="Arial" panose="020B0604020202020204" pitchFamily="34" charset="0"/>
                <a:ea typeface="+mn-ea"/>
                <a:cs typeface="Arial" pitchFamily="34" charset="0"/>
              </a:defRPr>
            </a:lvl4pPr>
            <a:lvl5pPr marL="1152000" indent="-288000" algn="l" defTabSz="914447" rtl="0" eaLnBrk="1" latinLnBrk="0" hangingPunct="1">
              <a:lnSpc>
                <a:spcPts val="2900"/>
              </a:lnSpc>
              <a:spcBef>
                <a:spcPts val="1134"/>
              </a:spcBef>
              <a:spcAft>
                <a:spcPts val="850"/>
              </a:spcAft>
              <a:buFont typeface="Optus Voice Bold" pitchFamily="66" charset="0"/>
              <a:buChar char="•"/>
              <a:defRPr sz="2500" kern="1200" baseline="0">
                <a:solidFill>
                  <a:srgbClr val="002A3A"/>
                </a:solidFill>
                <a:latin typeface="Arial" panose="020B0604020202020204" pitchFamily="34" charset="0"/>
                <a:ea typeface="+mn-ea"/>
                <a:cs typeface="Arial" pitchFamily="34" charset="0"/>
              </a:defRPr>
            </a:lvl5pPr>
            <a:lvl6pPr marL="1440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6pPr>
            <a:lvl7pPr marL="1728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7pPr>
            <a:lvl8pPr marL="2016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8pPr>
            <a:lvl9pPr marL="2304000" indent="-288000" algn="l" defTabSz="914447" rtl="0" eaLnBrk="1" latinLnBrk="0" hangingPunct="1">
              <a:lnSpc>
                <a:spcPts val="2900"/>
              </a:lnSpc>
              <a:spcBef>
                <a:spcPts val="1134"/>
              </a:spcBef>
              <a:spcAft>
                <a:spcPts val="850"/>
              </a:spcAft>
              <a:buFont typeface="Optus Voice Bold" pitchFamily="66" charset="0"/>
              <a:buChar char="•"/>
              <a:defRPr sz="2500" kern="1200">
                <a:solidFill>
                  <a:schemeClr val="tx1"/>
                </a:solidFill>
                <a:latin typeface="+mn-lt"/>
                <a:ea typeface="+mn-ea"/>
                <a:cs typeface="Arial" pitchFamily="34" charset="0"/>
              </a:defRPr>
            </a:lvl9pPr>
          </a:lstStyle>
          <a:p>
            <a:pPr>
              <a:spcBef>
                <a:spcPts val="300"/>
              </a:spcBef>
              <a:spcAft>
                <a:spcPts val="300"/>
              </a:spcAft>
            </a:pPr>
            <a:r>
              <a:rPr lang="en-US" sz="1600" dirty="0" smtClean="0"/>
              <a:t>An effective PMP will do more than ensure compliance, it will also support an </a:t>
            </a:r>
            <a:r>
              <a:rPr lang="en-US" sz="1600" dirty="0" err="1" smtClean="0"/>
              <a:t>organisational</a:t>
            </a:r>
            <a:r>
              <a:rPr lang="en-US" sz="1600" dirty="0" smtClean="0"/>
              <a:t> culture that:</a:t>
            </a:r>
          </a:p>
          <a:p>
            <a:pPr marL="285750" indent="-285750">
              <a:spcBef>
                <a:spcPts val="300"/>
              </a:spcBef>
              <a:spcAft>
                <a:spcPts val="300"/>
              </a:spcAft>
              <a:buFont typeface="Arial" panose="020B0604020202020204" pitchFamily="34" charset="0"/>
              <a:buChar char="•"/>
            </a:pPr>
            <a:r>
              <a:rPr lang="en-US" sz="1600" dirty="0" smtClean="0"/>
              <a:t>Proactively </a:t>
            </a:r>
            <a:r>
              <a:rPr lang="en-US" sz="1600" dirty="0" err="1" smtClean="0"/>
              <a:t>minimises</a:t>
            </a:r>
            <a:r>
              <a:rPr lang="en-US" sz="1600" dirty="0" smtClean="0"/>
              <a:t> privacy risks (which can have a significant reputational impact).</a:t>
            </a:r>
          </a:p>
          <a:p>
            <a:pPr marL="285750" indent="-285750">
              <a:spcBef>
                <a:spcPts val="300"/>
              </a:spcBef>
              <a:spcAft>
                <a:spcPts val="300"/>
              </a:spcAft>
              <a:buFont typeface="Arial" panose="020B0604020202020204" pitchFamily="34" charset="0"/>
              <a:buChar char="•"/>
            </a:pPr>
            <a:r>
              <a:rPr lang="en-US" sz="1600" dirty="0" smtClean="0"/>
              <a:t>Builds and maintains community trust and confidence in your agency’s personal information management.</a:t>
            </a:r>
            <a:endParaRPr lang="en-US" sz="1600" dirty="0"/>
          </a:p>
        </p:txBody>
      </p:sp>
    </p:spTree>
    <p:extLst>
      <p:ext uri="{BB962C8B-B14F-4D97-AF65-F5344CB8AC3E}">
        <p14:creationId xmlns:p14="http://schemas.microsoft.com/office/powerpoint/2010/main" val="3634267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82C1C4-8E9B-4309-9100-C797B7E3505C}"/>
              </a:ext>
            </a:extLst>
          </p:cNvPr>
          <p:cNvSpPr txBox="1">
            <a:spLocks/>
          </p:cNvSpPr>
          <p:nvPr/>
        </p:nvSpPr>
        <p:spPr>
          <a:xfrm>
            <a:off x="684362" y="2925738"/>
            <a:ext cx="2088232" cy="2736304"/>
          </a:xfrm>
          <a:prstGeom prst="rect">
            <a:avLst/>
          </a:prstGeom>
          <a:solidFill>
            <a:srgbClr val="F2DD6B"/>
          </a:solidFill>
        </p:spPr>
        <p:txBody>
          <a:bodyPr vert="horz" lIns="72000" tIns="0" rIns="0" bIns="0" rtlCol="0" anchor="ctr">
            <a:noAutofit/>
          </a:bodyPr>
          <a:lstStyle>
            <a:lvl1pPr algn="l" defTabSz="914447" rtl="0" eaLnBrk="1" latinLnBrk="0" hangingPunct="1">
              <a:lnSpc>
                <a:spcPts val="4000"/>
              </a:lnSpc>
              <a:spcBef>
                <a:spcPct val="0"/>
              </a:spcBef>
              <a:buNone/>
              <a:defRPr sz="3000" b="0" kern="1200" cap="none" baseline="0">
                <a:solidFill>
                  <a:srgbClr val="002A3A"/>
                </a:solidFill>
                <a:latin typeface="Arial" panose="020B0604020202020204" pitchFamily="34" charset="0"/>
                <a:ea typeface="+mj-ea"/>
                <a:cs typeface="Arial" pitchFamily="34" charset="0"/>
              </a:defRPr>
            </a:lvl1pPr>
          </a:lstStyle>
          <a:p>
            <a:endParaRPr lang="en-AU" dirty="0"/>
          </a:p>
        </p:txBody>
      </p:sp>
      <p:pic>
        <p:nvPicPr>
          <p:cNvPr id="6" name="Picture 5">
            <a:extLst>
              <a:ext uri="{FF2B5EF4-FFF2-40B4-BE49-F238E27FC236}">
                <a16:creationId xmlns:a16="http://schemas.microsoft.com/office/drawing/2014/main" id="{B6F70474-38F4-488C-988D-C5E56A39088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032" y="2671417"/>
            <a:ext cx="2288362" cy="3069244"/>
          </a:xfrm>
          <a:prstGeom prst="rect">
            <a:avLst/>
          </a:prstGeom>
        </p:spPr>
      </p:pic>
      <p:sp>
        <p:nvSpPr>
          <p:cNvPr id="2" name="Title 1"/>
          <p:cNvSpPr>
            <a:spLocks noGrp="1"/>
          </p:cNvSpPr>
          <p:nvPr>
            <p:ph type="title"/>
          </p:nvPr>
        </p:nvSpPr>
        <p:spPr>
          <a:xfrm>
            <a:off x="684362" y="1765620"/>
            <a:ext cx="3780786" cy="786853"/>
          </a:xfrm>
        </p:spPr>
        <p:txBody>
          <a:bodyPr/>
          <a:lstStyle/>
          <a:p>
            <a:r>
              <a:rPr lang="en-AU" dirty="0"/>
              <a:t>OAIC PMP resources</a:t>
            </a:r>
          </a:p>
        </p:txBody>
      </p:sp>
      <p:sp>
        <p:nvSpPr>
          <p:cNvPr id="8" name="Title 1">
            <a:extLst>
              <a:ext uri="{FF2B5EF4-FFF2-40B4-BE49-F238E27FC236}">
                <a16:creationId xmlns:a16="http://schemas.microsoft.com/office/drawing/2014/main" id="{87C06DFE-1306-4F0C-97FE-53D2613F698D}"/>
              </a:ext>
            </a:extLst>
          </p:cNvPr>
          <p:cNvSpPr txBox="1">
            <a:spLocks/>
          </p:cNvSpPr>
          <p:nvPr/>
        </p:nvSpPr>
        <p:spPr>
          <a:xfrm>
            <a:off x="3284628" y="2671417"/>
            <a:ext cx="4680520" cy="2479957"/>
          </a:xfrm>
          <a:prstGeom prst="rect">
            <a:avLst/>
          </a:prstGeom>
          <a:solidFill>
            <a:srgbClr val="F2DD6B"/>
          </a:solidFill>
        </p:spPr>
        <p:txBody>
          <a:bodyPr/>
          <a:lstStyle>
            <a:defPPr>
              <a:defRPr lang="en-US"/>
            </a:defPPr>
            <a:lvl1pPr indent="0">
              <a:lnSpc>
                <a:spcPts val="2900"/>
              </a:lnSpc>
              <a:spcBef>
                <a:spcPts val="300"/>
              </a:spcBef>
              <a:spcAft>
                <a:spcPts val="300"/>
              </a:spcAft>
              <a:buFont typeface="Arial" pitchFamily="34" charset="0"/>
              <a:buNone/>
              <a:defRPr sz="1600" baseline="0">
                <a:solidFill>
                  <a:srgbClr val="002A3A"/>
                </a:solidFill>
                <a:latin typeface="Arial" panose="020B0604020202020204" pitchFamily="34" charset="0"/>
                <a:cs typeface="Arial" pitchFamily="34" charset="0"/>
              </a:defRPr>
            </a:lvl1pPr>
            <a:lvl2pPr marL="288000" indent="-288000">
              <a:lnSpc>
                <a:spcPts val="2900"/>
              </a:lnSpc>
              <a:spcBef>
                <a:spcPts val="1134"/>
              </a:spcBef>
              <a:spcAft>
                <a:spcPts val="850"/>
              </a:spcAft>
              <a:buSzPct val="100000"/>
              <a:buFont typeface="Optus Voice Bold" pitchFamily="66" charset="0"/>
              <a:buChar char="•"/>
              <a:defRPr sz="2500">
                <a:solidFill>
                  <a:srgbClr val="002A3A"/>
                </a:solidFill>
                <a:latin typeface="Arial" panose="020B0604020202020204" pitchFamily="34" charset="0"/>
                <a:cs typeface="Arial" pitchFamily="34" charset="0"/>
              </a:defRPr>
            </a:lvl2pPr>
            <a:lvl3pPr marL="576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3pPr>
            <a:lvl4pPr marL="864000" indent="-288000">
              <a:lnSpc>
                <a:spcPts val="2900"/>
              </a:lnSpc>
              <a:spcBef>
                <a:spcPts val="1134"/>
              </a:spcBef>
              <a:spcAft>
                <a:spcPts val="850"/>
              </a:spcAft>
              <a:buFont typeface="Optus Voice Bold" pitchFamily="66" charset="0"/>
              <a:buChar char="•"/>
              <a:defRPr sz="2500">
                <a:solidFill>
                  <a:srgbClr val="002A3A"/>
                </a:solidFill>
                <a:latin typeface="Arial" panose="020B0604020202020204" pitchFamily="34" charset="0"/>
                <a:cs typeface="Arial" pitchFamily="34" charset="0"/>
              </a:defRPr>
            </a:lvl4pPr>
            <a:lvl5pPr marL="1152000" indent="-288000">
              <a:lnSpc>
                <a:spcPts val="2900"/>
              </a:lnSpc>
              <a:spcBef>
                <a:spcPts val="1134"/>
              </a:spcBef>
              <a:spcAft>
                <a:spcPts val="850"/>
              </a:spcAft>
              <a:buFont typeface="Optus Voice Bold" pitchFamily="66" charset="0"/>
              <a:buChar char="•"/>
              <a:defRPr sz="2500" baseline="0">
                <a:solidFill>
                  <a:srgbClr val="002A3A"/>
                </a:solidFill>
                <a:latin typeface="Arial" panose="020B0604020202020204" pitchFamily="34" charset="0"/>
                <a:cs typeface="Arial" pitchFamily="34" charset="0"/>
              </a:defRPr>
            </a:lvl5pPr>
            <a:lvl6pPr marL="1440000" indent="-288000">
              <a:lnSpc>
                <a:spcPts val="2900"/>
              </a:lnSpc>
              <a:spcBef>
                <a:spcPts val="1134"/>
              </a:spcBef>
              <a:spcAft>
                <a:spcPts val="850"/>
              </a:spcAft>
              <a:buFont typeface="Optus Voice Bold" pitchFamily="66" charset="0"/>
              <a:buChar char="•"/>
              <a:defRPr sz="2500">
                <a:cs typeface="Arial" pitchFamily="34" charset="0"/>
              </a:defRPr>
            </a:lvl6pPr>
            <a:lvl7pPr marL="1728000" indent="-288000">
              <a:lnSpc>
                <a:spcPts val="2900"/>
              </a:lnSpc>
              <a:spcBef>
                <a:spcPts val="1134"/>
              </a:spcBef>
              <a:spcAft>
                <a:spcPts val="850"/>
              </a:spcAft>
              <a:buFont typeface="Optus Voice Bold" pitchFamily="66" charset="0"/>
              <a:buChar char="•"/>
              <a:defRPr sz="2500">
                <a:cs typeface="Arial" pitchFamily="34" charset="0"/>
              </a:defRPr>
            </a:lvl7pPr>
            <a:lvl8pPr marL="2016000" indent="-288000">
              <a:lnSpc>
                <a:spcPts val="2900"/>
              </a:lnSpc>
              <a:spcBef>
                <a:spcPts val="1134"/>
              </a:spcBef>
              <a:spcAft>
                <a:spcPts val="850"/>
              </a:spcAft>
              <a:buFont typeface="Optus Voice Bold" pitchFamily="66" charset="0"/>
              <a:buChar char="•"/>
              <a:defRPr sz="2500">
                <a:cs typeface="Arial" pitchFamily="34" charset="0"/>
              </a:defRPr>
            </a:lvl8pPr>
            <a:lvl9pPr marL="2304000" indent="-288000">
              <a:lnSpc>
                <a:spcPts val="2900"/>
              </a:lnSpc>
              <a:spcBef>
                <a:spcPts val="1134"/>
              </a:spcBef>
              <a:spcAft>
                <a:spcPts val="850"/>
              </a:spcAft>
              <a:buFont typeface="Optus Voice Bold" pitchFamily="66" charset="0"/>
              <a:buChar char="•"/>
              <a:defRPr sz="2500">
                <a:cs typeface="Arial" pitchFamily="34" charset="0"/>
              </a:defRPr>
            </a:lvl9pPr>
          </a:lstStyle>
          <a:p>
            <a:pPr>
              <a:lnSpc>
                <a:spcPct val="100000"/>
              </a:lnSpc>
              <a:spcBef>
                <a:spcPts val="0"/>
              </a:spcBef>
              <a:spcAft>
                <a:spcPts val="0"/>
              </a:spcAft>
            </a:pPr>
            <a:r>
              <a:rPr lang="en-AU" dirty="0"/>
              <a:t>The OAIC has developed </a:t>
            </a:r>
            <a:r>
              <a:rPr lang="en-AU" dirty="0" smtClean="0"/>
              <a:t>the:</a:t>
            </a:r>
          </a:p>
          <a:p>
            <a:pPr>
              <a:lnSpc>
                <a:spcPct val="100000"/>
              </a:lnSpc>
              <a:spcBef>
                <a:spcPts val="0"/>
              </a:spcBef>
              <a:spcAft>
                <a:spcPts val="0"/>
              </a:spcAft>
            </a:pPr>
            <a:endParaRPr lang="en-AU" dirty="0" smtClean="0"/>
          </a:p>
          <a:p>
            <a:pPr marL="285750" indent="-285750">
              <a:lnSpc>
                <a:spcPct val="100000"/>
              </a:lnSpc>
              <a:spcBef>
                <a:spcPts val="0"/>
              </a:spcBef>
              <a:spcAft>
                <a:spcPts val="0"/>
              </a:spcAft>
              <a:buFont typeface="Arial" panose="020B0604020202020204" pitchFamily="34" charset="0"/>
              <a:buChar char="•"/>
            </a:pPr>
            <a:r>
              <a:rPr lang="en-AU" sz="1600" dirty="0" smtClean="0"/>
              <a:t>Interactive </a:t>
            </a:r>
            <a:r>
              <a:rPr lang="en-AU" sz="1600" dirty="0"/>
              <a:t>Privacy Management Plan template (</a:t>
            </a:r>
            <a:r>
              <a:rPr lang="en-AU" sz="1600" b="1" dirty="0"/>
              <a:t>Interactive </a:t>
            </a:r>
            <a:r>
              <a:rPr lang="en-AU" sz="1600" b="1" dirty="0" smtClean="0"/>
              <a:t>PMP</a:t>
            </a:r>
            <a:r>
              <a:rPr lang="en-AU" sz="1600" dirty="0" smtClean="0"/>
              <a:t>)</a:t>
            </a:r>
            <a:br>
              <a:rPr lang="en-AU" sz="1600" dirty="0" smtClean="0"/>
            </a:br>
            <a:endParaRPr lang="en-AU" sz="1600" dirty="0" smtClean="0"/>
          </a:p>
          <a:p>
            <a:pPr marL="285750" indent="-285750">
              <a:lnSpc>
                <a:spcPct val="100000"/>
              </a:lnSpc>
              <a:spcBef>
                <a:spcPts val="0"/>
              </a:spcBef>
              <a:spcAft>
                <a:spcPts val="0"/>
              </a:spcAft>
              <a:buFont typeface="Arial" panose="020B0604020202020204" pitchFamily="34" charset="0"/>
              <a:buChar char="•"/>
            </a:pPr>
            <a:r>
              <a:rPr lang="en-AU" sz="1600" dirty="0" smtClean="0"/>
              <a:t>Interactive </a:t>
            </a:r>
            <a:r>
              <a:rPr lang="en-AU" sz="1600" dirty="0"/>
              <a:t>PMP Explained </a:t>
            </a:r>
            <a:r>
              <a:rPr lang="en-AU" sz="1600" dirty="0" smtClean="0"/>
              <a:t>Guide </a:t>
            </a:r>
            <a:r>
              <a:rPr lang="en-AU" sz="1600" dirty="0"/>
              <a:t>(</a:t>
            </a:r>
            <a:r>
              <a:rPr lang="en-AU" sz="1600" b="1" dirty="0"/>
              <a:t>Interactive PMP Explained</a:t>
            </a:r>
            <a:r>
              <a:rPr lang="en-AU" sz="1600" dirty="0"/>
              <a:t>)</a:t>
            </a:r>
          </a:p>
          <a:p>
            <a:pPr lvl="2">
              <a:lnSpc>
                <a:spcPct val="100000"/>
              </a:lnSpc>
              <a:spcBef>
                <a:spcPts val="0"/>
              </a:spcBef>
              <a:spcAft>
                <a:spcPts val="0"/>
              </a:spcAft>
            </a:pPr>
            <a:endParaRPr lang="en-AU" sz="1600" dirty="0"/>
          </a:p>
          <a:p>
            <a:pPr>
              <a:lnSpc>
                <a:spcPct val="100000"/>
              </a:lnSpc>
            </a:pPr>
            <a:r>
              <a:rPr lang="en-GB" dirty="0"/>
              <a:t>It is </a:t>
            </a:r>
            <a:r>
              <a:rPr lang="en-GB" b="1" dirty="0"/>
              <a:t>not mandatory </a:t>
            </a:r>
            <a:r>
              <a:rPr lang="en-GB" dirty="0"/>
              <a:t>to use the OAIC’s resources.</a:t>
            </a:r>
            <a:endParaRPr lang="en-AU" dirty="0"/>
          </a:p>
        </p:txBody>
      </p:sp>
    </p:spTree>
    <p:extLst>
      <p:ext uri="{BB962C8B-B14F-4D97-AF65-F5344CB8AC3E}">
        <p14:creationId xmlns:p14="http://schemas.microsoft.com/office/powerpoint/2010/main" val="139313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2505A-680A-407D-A146-59D19A010DE7}"/>
              </a:ext>
            </a:extLst>
          </p:cNvPr>
          <p:cNvSpPr>
            <a:spLocks noGrp="1"/>
          </p:cNvSpPr>
          <p:nvPr>
            <p:ph type="title"/>
          </p:nvPr>
        </p:nvSpPr>
        <p:spPr>
          <a:xfrm>
            <a:off x="715615" y="487064"/>
            <a:ext cx="7262583" cy="704672"/>
          </a:xfrm>
        </p:spPr>
        <p:txBody>
          <a:bodyPr/>
          <a:lstStyle/>
          <a:p>
            <a:r>
              <a:rPr lang="en-AU" dirty="0" smtClean="0"/>
              <a:t>Before preparing your PMP, understand </a:t>
            </a:r>
            <a:r>
              <a:rPr lang="en-AU" dirty="0"/>
              <a:t>your agency’s privacy risk profile</a:t>
            </a:r>
          </a:p>
        </p:txBody>
      </p:sp>
      <p:sp>
        <p:nvSpPr>
          <p:cNvPr id="3" name="Content Placeholder 2">
            <a:extLst>
              <a:ext uri="{FF2B5EF4-FFF2-40B4-BE49-F238E27FC236}">
                <a16:creationId xmlns:a16="http://schemas.microsoft.com/office/drawing/2014/main" id="{D658E5A1-649D-4B44-A854-736E9B546879}"/>
              </a:ext>
            </a:extLst>
          </p:cNvPr>
          <p:cNvSpPr>
            <a:spLocks noGrp="1"/>
          </p:cNvSpPr>
          <p:nvPr>
            <p:ph idx="1"/>
          </p:nvPr>
        </p:nvSpPr>
        <p:spPr/>
        <p:txBody>
          <a:bodyPr vert="horz" lIns="0" tIns="0" rIns="0" bIns="0" rtlCol="0">
            <a:noAutofit/>
          </a:bodyPr>
          <a:lstStyle/>
          <a:p>
            <a:pPr marL="285750" indent="-285750">
              <a:lnSpc>
                <a:spcPct val="150000"/>
              </a:lnSpc>
              <a:spcBef>
                <a:spcPts val="300"/>
              </a:spcBef>
              <a:spcAft>
                <a:spcPts val="300"/>
              </a:spcAft>
              <a:buFont typeface="Arial" panose="020B0604020202020204" pitchFamily="34" charset="0"/>
              <a:buChar char="•"/>
            </a:pPr>
            <a:r>
              <a:rPr lang="en-US" sz="1600" dirty="0" smtClean="0"/>
              <a:t>Understanding your agency’s privacy </a:t>
            </a:r>
            <a:r>
              <a:rPr lang="en-US" sz="1600" dirty="0"/>
              <a:t>risk </a:t>
            </a:r>
            <a:r>
              <a:rPr lang="en-US" sz="1600" dirty="0" smtClean="0"/>
              <a:t>profile will </a:t>
            </a:r>
            <a:r>
              <a:rPr lang="en-US" sz="1600" dirty="0"/>
              <a:t>help you to set </a:t>
            </a:r>
            <a:r>
              <a:rPr lang="en-US" sz="1600" dirty="0" smtClean="0"/>
              <a:t>appropriate targets </a:t>
            </a:r>
            <a:r>
              <a:rPr lang="en-US" sz="1600" dirty="0"/>
              <a:t>and actions in your </a:t>
            </a:r>
            <a:r>
              <a:rPr lang="en-US" sz="1600" dirty="0" smtClean="0"/>
              <a:t>agency’s PMP.</a:t>
            </a:r>
            <a:endParaRPr lang="en-US" sz="1600" dirty="0"/>
          </a:p>
          <a:p>
            <a:pPr marL="285750" indent="-285750">
              <a:lnSpc>
                <a:spcPct val="150000"/>
              </a:lnSpc>
              <a:spcBef>
                <a:spcPts val="300"/>
              </a:spcBef>
              <a:spcAft>
                <a:spcPts val="300"/>
              </a:spcAft>
              <a:buFont typeface="Arial" panose="020B0604020202020204" pitchFamily="34" charset="0"/>
              <a:buChar char="•"/>
            </a:pPr>
            <a:r>
              <a:rPr lang="en-US" sz="1600" dirty="0" smtClean="0"/>
              <a:t>You will need to consider a variety of factors relating to how your </a:t>
            </a:r>
            <a:r>
              <a:rPr lang="en-US" sz="1600" dirty="0"/>
              <a:t>agency handles personal information.</a:t>
            </a:r>
          </a:p>
        </p:txBody>
      </p:sp>
      <p:grpSp>
        <p:nvGrpSpPr>
          <p:cNvPr id="19" name="Group 18">
            <a:extLst>
              <a:ext uri="{FF2B5EF4-FFF2-40B4-BE49-F238E27FC236}">
                <a16:creationId xmlns:a16="http://schemas.microsoft.com/office/drawing/2014/main" id="{28F4139F-E865-48A4-B04E-F381081C01B8}"/>
              </a:ext>
            </a:extLst>
          </p:cNvPr>
          <p:cNvGrpSpPr/>
          <p:nvPr/>
        </p:nvGrpSpPr>
        <p:grpSpPr>
          <a:xfrm>
            <a:off x="468338" y="3792104"/>
            <a:ext cx="7590952" cy="1941946"/>
            <a:chOff x="1414939" y="3120168"/>
            <a:chExt cx="6247130" cy="1804181"/>
          </a:xfrm>
        </p:grpSpPr>
        <p:sp>
          <p:nvSpPr>
            <p:cNvPr id="14" name="Text Box 54">
              <a:extLst>
                <a:ext uri="{FF2B5EF4-FFF2-40B4-BE49-F238E27FC236}">
                  <a16:creationId xmlns:a16="http://schemas.microsoft.com/office/drawing/2014/main" id="{73C2966D-F0E4-4005-962E-9A74E0D07996}"/>
                </a:ext>
              </a:extLst>
            </p:cNvPr>
            <p:cNvSpPr txBox="1"/>
            <p:nvPr/>
          </p:nvSpPr>
          <p:spPr>
            <a:xfrm>
              <a:off x="5682139" y="3120168"/>
              <a:ext cx="1979930" cy="1802509"/>
            </a:xfrm>
            <a:prstGeom prst="rect">
              <a:avLst/>
            </a:prstGeom>
            <a:solidFill>
              <a:srgbClr val="E13F54"/>
            </a:solidFill>
            <a:ln w="6350">
              <a:noFill/>
            </a:ln>
          </p:spPr>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300"/>
                </a:lnSpc>
                <a:spcAft>
                  <a:spcPts val="1000"/>
                </a:spcAft>
              </a:pPr>
              <a:endParaRPr lang="en-AU" sz="1000" dirty="0">
                <a:effectLst/>
                <a:latin typeface="Calibri" panose="020F0502020204030204" pitchFamily="34" charset="0"/>
                <a:ea typeface="Batang" panose="02030600000101010101" pitchFamily="18" charset="-127"/>
                <a:cs typeface="Times New Roman" panose="02020603050405020304" pitchFamily="18" charset="0"/>
              </a:endParaRPr>
            </a:p>
          </p:txBody>
        </p:sp>
        <p:sp>
          <p:nvSpPr>
            <p:cNvPr id="15" name="Text Box 55">
              <a:extLst>
                <a:ext uri="{FF2B5EF4-FFF2-40B4-BE49-F238E27FC236}">
                  <a16:creationId xmlns:a16="http://schemas.microsoft.com/office/drawing/2014/main" id="{9247F931-09C1-4B78-AA32-4D4E0C1ADA01}"/>
                </a:ext>
              </a:extLst>
            </p:cNvPr>
            <p:cNvSpPr txBox="1"/>
            <p:nvPr/>
          </p:nvSpPr>
          <p:spPr>
            <a:xfrm>
              <a:off x="5720239" y="3165813"/>
              <a:ext cx="1907540" cy="1310916"/>
            </a:xfrm>
            <a:prstGeom prst="rect">
              <a:avLst/>
            </a:prstGeom>
            <a:solidFill>
              <a:schemeClr val="bg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300"/>
                </a:lnSpc>
                <a:spcAft>
                  <a:spcPts val="0"/>
                </a:spcAft>
              </a:pPr>
              <a:r>
                <a:rPr lang="en-AU" sz="1200" dirty="0">
                  <a:effectLst/>
                  <a:latin typeface="Arial" panose="020B0604020202020204" pitchFamily="34" charset="0"/>
                  <a:ea typeface="Batang" panose="02030600000101010101" pitchFamily="18" charset="-127"/>
                  <a:cs typeface="Arial" panose="020B0604020202020204" pitchFamily="34" charset="0"/>
                </a:rPr>
                <a:t>Agencies which provide complex public services to individuals and collect a significant amount of personal information</a:t>
              </a:r>
            </a:p>
          </p:txBody>
        </p:sp>
        <p:sp>
          <p:nvSpPr>
            <p:cNvPr id="12" name="Text Box 57">
              <a:extLst>
                <a:ext uri="{FF2B5EF4-FFF2-40B4-BE49-F238E27FC236}">
                  <a16:creationId xmlns:a16="http://schemas.microsoft.com/office/drawing/2014/main" id="{E5B15714-D710-4E40-9413-1FF1C57F5C57}"/>
                </a:ext>
              </a:extLst>
            </p:cNvPr>
            <p:cNvSpPr txBox="1"/>
            <p:nvPr/>
          </p:nvSpPr>
          <p:spPr>
            <a:xfrm>
              <a:off x="1414939" y="3449672"/>
              <a:ext cx="1979930" cy="1474677"/>
            </a:xfrm>
            <a:prstGeom prst="rect">
              <a:avLst/>
            </a:prstGeom>
            <a:solidFill>
              <a:srgbClr val="5DC2B3"/>
            </a:solidFill>
            <a:ln w="6350">
              <a:noFill/>
            </a:ln>
          </p:spPr>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300"/>
                </a:lnSpc>
                <a:spcAft>
                  <a:spcPts val="1000"/>
                </a:spcAft>
              </a:pPr>
              <a:endParaRPr lang="en-AU" sz="1000" dirty="0">
                <a:effectLst/>
                <a:latin typeface="Calibri" panose="020F0502020204030204" pitchFamily="34" charset="0"/>
                <a:ea typeface="Batang" panose="02030600000101010101" pitchFamily="18" charset="-127"/>
                <a:cs typeface="Times New Roman" panose="02020603050405020304" pitchFamily="18" charset="0"/>
              </a:endParaRPr>
            </a:p>
          </p:txBody>
        </p:sp>
        <p:sp>
          <p:nvSpPr>
            <p:cNvPr id="13" name="Text Box 58">
              <a:extLst>
                <a:ext uri="{FF2B5EF4-FFF2-40B4-BE49-F238E27FC236}">
                  <a16:creationId xmlns:a16="http://schemas.microsoft.com/office/drawing/2014/main" id="{4C19821F-635A-45C4-856A-F3C5BE860400}"/>
                </a:ext>
              </a:extLst>
            </p:cNvPr>
            <p:cNvSpPr txBox="1"/>
            <p:nvPr/>
          </p:nvSpPr>
          <p:spPr>
            <a:xfrm>
              <a:off x="1453039" y="3495317"/>
              <a:ext cx="1907540" cy="982732"/>
            </a:xfrm>
            <a:prstGeom prst="rect">
              <a:avLst/>
            </a:prstGeom>
            <a:solidFill>
              <a:schemeClr val="bg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300"/>
                </a:lnSpc>
                <a:spcAft>
                  <a:spcPts val="0"/>
                </a:spcAft>
              </a:pPr>
              <a:r>
                <a:rPr lang="en-AU" sz="1200" dirty="0">
                  <a:effectLst/>
                  <a:latin typeface="Arial" panose="020B0604020202020204" pitchFamily="34" charset="0"/>
                  <a:ea typeface="Batang" panose="02030600000101010101" pitchFamily="18" charset="-127"/>
                  <a:cs typeface="Arial" panose="020B0604020202020204" pitchFamily="34" charset="0"/>
                </a:rPr>
                <a:t>Agencies which provide no public services, are largely policy focused, and collect little to no personal information</a:t>
              </a:r>
            </a:p>
          </p:txBody>
        </p:sp>
        <p:sp>
          <p:nvSpPr>
            <p:cNvPr id="10" name="Text Box 60">
              <a:extLst>
                <a:ext uri="{FF2B5EF4-FFF2-40B4-BE49-F238E27FC236}">
                  <a16:creationId xmlns:a16="http://schemas.microsoft.com/office/drawing/2014/main" id="{B8729ACA-18CC-4338-804D-BB4118938FD6}"/>
                </a:ext>
              </a:extLst>
            </p:cNvPr>
            <p:cNvSpPr txBox="1"/>
            <p:nvPr/>
          </p:nvSpPr>
          <p:spPr>
            <a:xfrm>
              <a:off x="3548539" y="3282030"/>
              <a:ext cx="1979930" cy="1638272"/>
            </a:xfrm>
            <a:prstGeom prst="rect">
              <a:avLst/>
            </a:prstGeom>
            <a:solidFill>
              <a:srgbClr val="F2DD6B"/>
            </a:solidFill>
            <a:ln w="6350">
              <a:noFill/>
            </a:ln>
          </p:spPr>
          <p:txBody>
            <a:bodyPr rot="0" spcFirstLastPara="0" vert="horz" wrap="square" lIns="91440" tIns="45720" rIns="91440" bIns="45720" numCol="1" spcCol="0" rtlCol="0" fromWordArt="0" anchor="b" anchorCtr="0" forceAA="0" compatLnSpc="1">
              <a:prstTxWarp prst="textNoShape">
                <a:avLst/>
              </a:prstTxWarp>
              <a:noAutofit/>
            </a:bodyPr>
            <a:lstStyle/>
            <a:p>
              <a:pPr algn="ctr">
                <a:lnSpc>
                  <a:spcPts val="1300"/>
                </a:lnSpc>
                <a:spcAft>
                  <a:spcPts val="1000"/>
                </a:spcAft>
              </a:pPr>
              <a:endParaRPr lang="en-AU" sz="1000" dirty="0">
                <a:effectLst/>
                <a:latin typeface="Calibri" panose="020F0502020204030204" pitchFamily="34" charset="0"/>
                <a:ea typeface="Batang" panose="02030600000101010101" pitchFamily="18" charset="-127"/>
                <a:cs typeface="Times New Roman" panose="02020603050405020304" pitchFamily="18" charset="0"/>
              </a:endParaRPr>
            </a:p>
          </p:txBody>
        </p:sp>
        <p:sp>
          <p:nvSpPr>
            <p:cNvPr id="11" name="Text Box 61">
              <a:extLst>
                <a:ext uri="{FF2B5EF4-FFF2-40B4-BE49-F238E27FC236}">
                  <a16:creationId xmlns:a16="http://schemas.microsoft.com/office/drawing/2014/main" id="{8C5BD07B-6A4D-4677-AADA-0C1C99072FAC}"/>
                </a:ext>
              </a:extLst>
            </p:cNvPr>
            <p:cNvSpPr txBox="1"/>
            <p:nvPr/>
          </p:nvSpPr>
          <p:spPr>
            <a:xfrm>
              <a:off x="3586639" y="3327675"/>
              <a:ext cx="1907540" cy="1147052"/>
            </a:xfrm>
            <a:prstGeom prst="rect">
              <a:avLst/>
            </a:prstGeom>
            <a:solidFill>
              <a:schemeClr val="bg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300"/>
                </a:lnSpc>
                <a:spcAft>
                  <a:spcPts val="0"/>
                </a:spcAft>
              </a:pPr>
              <a:r>
                <a:rPr lang="en-AU" sz="1200" dirty="0">
                  <a:effectLst/>
                  <a:latin typeface="Arial" panose="020B0604020202020204" pitchFamily="34" charset="0"/>
                  <a:ea typeface="Batang" panose="02030600000101010101" pitchFamily="18" charset="-127"/>
                  <a:cs typeface="Arial" panose="020B0604020202020204" pitchFamily="34" charset="0"/>
                </a:rPr>
                <a:t>Agencies which provide some public services but collect less personal information, or which influence the privacy practices of other agencies</a:t>
              </a:r>
            </a:p>
          </p:txBody>
        </p:sp>
        <p:sp>
          <p:nvSpPr>
            <p:cNvPr id="16" name="TextBox 15">
              <a:extLst>
                <a:ext uri="{FF2B5EF4-FFF2-40B4-BE49-F238E27FC236}">
                  <a16:creationId xmlns:a16="http://schemas.microsoft.com/office/drawing/2014/main" id="{31901AA1-66BF-4E74-B3E7-77DF2592E752}"/>
                </a:ext>
              </a:extLst>
            </p:cNvPr>
            <p:cNvSpPr txBox="1"/>
            <p:nvPr/>
          </p:nvSpPr>
          <p:spPr>
            <a:xfrm>
              <a:off x="1414939" y="4537401"/>
              <a:ext cx="1979930" cy="276999"/>
            </a:xfrm>
            <a:prstGeom prst="rect">
              <a:avLst/>
            </a:prstGeom>
            <a:noFill/>
          </p:spPr>
          <p:txBody>
            <a:bodyPr wrap="square" rtlCol="0">
              <a:spAutoFit/>
            </a:bodyPr>
            <a:lstStyle/>
            <a:p>
              <a:pPr algn="ctr"/>
              <a:r>
                <a:rPr lang="en-AU" sz="1200" b="1" dirty="0">
                  <a:latin typeface="Arial" panose="020B0604020202020204" pitchFamily="34" charset="0"/>
                  <a:cs typeface="Arial" panose="020B0604020202020204" pitchFamily="34" charset="0"/>
                </a:rPr>
                <a:t>Low Risk</a:t>
              </a:r>
            </a:p>
          </p:txBody>
        </p:sp>
        <p:sp>
          <p:nvSpPr>
            <p:cNvPr id="17" name="TextBox 16">
              <a:extLst>
                <a:ext uri="{FF2B5EF4-FFF2-40B4-BE49-F238E27FC236}">
                  <a16:creationId xmlns:a16="http://schemas.microsoft.com/office/drawing/2014/main" id="{14410644-C9B2-40AE-B242-4762D78286DB}"/>
                </a:ext>
              </a:extLst>
            </p:cNvPr>
            <p:cNvSpPr txBox="1"/>
            <p:nvPr/>
          </p:nvSpPr>
          <p:spPr>
            <a:xfrm>
              <a:off x="3547269" y="4533717"/>
              <a:ext cx="1979930" cy="276999"/>
            </a:xfrm>
            <a:prstGeom prst="rect">
              <a:avLst/>
            </a:prstGeom>
            <a:noFill/>
          </p:spPr>
          <p:txBody>
            <a:bodyPr wrap="square" rtlCol="0">
              <a:spAutoFit/>
            </a:bodyPr>
            <a:lstStyle/>
            <a:p>
              <a:pPr algn="ctr"/>
              <a:r>
                <a:rPr lang="en-AU" sz="1200" b="1" dirty="0">
                  <a:latin typeface="Arial" panose="020B0604020202020204" pitchFamily="34" charset="0"/>
                  <a:cs typeface="Arial" panose="020B0604020202020204" pitchFamily="34" charset="0"/>
                </a:rPr>
                <a:t>Medium Risk</a:t>
              </a:r>
            </a:p>
          </p:txBody>
        </p:sp>
        <p:sp>
          <p:nvSpPr>
            <p:cNvPr id="18" name="TextBox 17">
              <a:extLst>
                <a:ext uri="{FF2B5EF4-FFF2-40B4-BE49-F238E27FC236}">
                  <a16:creationId xmlns:a16="http://schemas.microsoft.com/office/drawing/2014/main" id="{28AE65D1-B805-4D89-99E8-2BC0952B6D11}"/>
                </a:ext>
              </a:extLst>
            </p:cNvPr>
            <p:cNvSpPr txBox="1"/>
            <p:nvPr/>
          </p:nvSpPr>
          <p:spPr>
            <a:xfrm>
              <a:off x="5647849" y="4537401"/>
              <a:ext cx="1979930" cy="276999"/>
            </a:xfrm>
            <a:prstGeom prst="rect">
              <a:avLst/>
            </a:prstGeom>
            <a:noFill/>
          </p:spPr>
          <p:txBody>
            <a:bodyPr wrap="square" rtlCol="0">
              <a:spAutoFit/>
            </a:bodyPr>
            <a:lstStyle/>
            <a:p>
              <a:pPr algn="ctr"/>
              <a:r>
                <a:rPr lang="en-AU" sz="1200" b="1" dirty="0">
                  <a:solidFill>
                    <a:schemeClr val="bg1"/>
                  </a:solidFill>
                  <a:latin typeface="Arial" panose="020B0604020202020204" pitchFamily="34" charset="0"/>
                  <a:cs typeface="Arial" panose="020B0604020202020204" pitchFamily="34" charset="0"/>
                </a:rPr>
                <a:t>High Risk</a:t>
              </a:r>
            </a:p>
          </p:txBody>
        </p:sp>
      </p:grpSp>
    </p:spTree>
    <p:extLst>
      <p:ext uri="{BB962C8B-B14F-4D97-AF65-F5344CB8AC3E}">
        <p14:creationId xmlns:p14="http://schemas.microsoft.com/office/powerpoint/2010/main" val="2465753771"/>
      </p:ext>
    </p:extLst>
  </p:cSld>
  <p:clrMapOvr>
    <a:masterClrMapping/>
  </p:clrMapOvr>
</p:sld>
</file>

<file path=ppt/theme/theme1.xml><?xml version="1.0" encoding="utf-8"?>
<a:theme xmlns:a="http://schemas.openxmlformats.org/drawingml/2006/main" name="OAIC">
  <a:themeElements>
    <a:clrScheme name="OAIC">
      <a:dk1>
        <a:sysClr val="windowText" lastClr="000000"/>
      </a:dk1>
      <a:lt1>
        <a:sysClr val="window" lastClr="FFFFFF"/>
      </a:lt1>
      <a:dk2>
        <a:srgbClr val="0D395C"/>
      </a:dk2>
      <a:lt2>
        <a:srgbClr val="0079B2"/>
      </a:lt2>
      <a:accent1>
        <a:srgbClr val="0079B2"/>
      </a:accent1>
      <a:accent2>
        <a:srgbClr val="6A2C91"/>
      </a:accent2>
      <a:accent3>
        <a:srgbClr val="C44704"/>
      </a:accent3>
      <a:accent4>
        <a:srgbClr val="0D395C"/>
      </a:accent4>
      <a:accent5>
        <a:srgbClr val="0079B2"/>
      </a:accent5>
      <a:accent6>
        <a:srgbClr val="6A2C91"/>
      </a:accent6>
      <a:hlink>
        <a:srgbClr val="0D395C"/>
      </a:hlink>
      <a:folHlink>
        <a:srgbClr val="0079B2"/>
      </a:folHlink>
    </a:clrScheme>
    <a:fontScheme name="OAIC Fonts">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lgn="ctr">
          <a:defRPr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AIC_Master - Copy.potx" id="{CF64B0BC-A1A1-405E-8EDA-5736A0CE0A8A}" vid="{DA6ED648-5D3B-4D87-9E71-4ADEE16BC9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UI/customUI.xml><?xml version="1.0" encoding="utf-8"?>
<customUI xmlns="http://schemas.microsoft.com/office/2006/01/customui">
  <ribbon startFromScratch="false">
    <tabs>
      <tab id="CustomTab" label="OAIC" insertBeforeMso="TabHome" keytip="Q">
        <group idMso="GroupSlides"/>
        <group id="Group1" label="Change Bullet Styles">
          <button idMso="IndentDecrease" visible="true" label="Decrease List Level" size="large"/>
          <button idMso="IndentIncrease" visible="true" label="Increase List Level" size="large"/>
        </group>
        <group id="Group2" label=" ">
          <checkBox idMso="GuidesShowHide" label="Guides"/>
          <splitButton id="groupsplitbutton" size="normal">
            <button idMso="ObjectsGroup"/>
            <menu id="groupsplitmenu" itemSize="large">
              <button idMso="ObjectsUngroup" description="Un-group selected objects" screentip="Un-group selected objects"/>
              <button idMso="ObjectsRegroup" description="Combine and re-Group selected objects" screentip="Combine and re-Group selected objects"/>
            </menu>
          </splitButton>
          <splitButton id="Cropping" size="normal">
            <toggleButton idMso="PictureCrop" label="Crop Tools"/>
            <menu id="CropMenu" itemSize="large">
              <button idMso="PictureFitCrop" description="Resize picture to fit the placeholder proportionally"/>
              <menuSeparator id="croppingmenu2"/>
              <menu idMso="PictureCropAspectRatioMenu" description="Crop image to selected aspect ratio"/>
              <gallery idMso="PictureShapeGallery" description="Crop image to selected shape"/>
            </menu>
          </splitButton>
          <separator id="sep1"/>
          <button idMso="ZoomFitToWindow" size="large" label="Fit to Window"/>
          <separator id="sep2"/>
          <splitButton id="sendbacksplitbutton" size="large">
            <button idMso="ObjectSendToBack" label="Send to Back"/>
            <menu id="sendbacksplitmenu" itemSize="large">
              <button idMso="ObjectBringToFront" label="Bring to Front"/>
            </menu>
          </splitButton>
          <separator id="sep3"/>
          <toggleButton idMso="SelectionPane" label="Selection Pane" size="large"/>
        </group>
        <group id="group3" label=" ">
          <button idMso="HeaderFooterInsert" size="large"/>
          <button idMso="PasteTextOnly" size="large" imageMso="Paste" label="Paste Unformatted"/>
        </group>
      </tab>
    </tabs>
  </ribbon>
</customUI>
</file>

<file path=docProps/app.xml><?xml version="1.0" encoding="utf-8"?>
<Properties xmlns="http://schemas.openxmlformats.org/officeDocument/2006/extended-properties" xmlns:vt="http://schemas.openxmlformats.org/officeDocument/2006/docPropsVTypes">
  <Template>OAIC_Master_new_brand</Template>
  <TotalTime>0</TotalTime>
  <Words>1975</Words>
  <Application>Microsoft Office PowerPoint</Application>
  <PresentationFormat>Custom</PresentationFormat>
  <Paragraphs>285</Paragraphs>
  <Slides>28</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Batang</vt:lpstr>
      <vt:lpstr>Arial</vt:lpstr>
      <vt:lpstr>Calibri</vt:lpstr>
      <vt:lpstr>Helvetica</vt:lpstr>
      <vt:lpstr>Optus Voice Bold</vt:lpstr>
      <vt:lpstr>Times New Roman</vt:lpstr>
      <vt:lpstr>OAIC</vt:lpstr>
      <vt:lpstr>PowerPoint Presentation</vt:lpstr>
      <vt:lpstr>PowerPoint Presentation</vt:lpstr>
      <vt:lpstr>PowerPoint Presentation</vt:lpstr>
      <vt:lpstr>Why are we here?</vt:lpstr>
      <vt:lpstr>Your PMP obligations</vt:lpstr>
      <vt:lpstr>What is a PMP?</vt:lpstr>
      <vt:lpstr>PowerPoint Presentation</vt:lpstr>
      <vt:lpstr>OAIC PMP resources</vt:lpstr>
      <vt:lpstr>Before preparing your PMP, understand your agency’s privacy risk profile</vt:lpstr>
      <vt:lpstr>Measure your agency’s privacy maturity</vt:lpstr>
      <vt:lpstr>Set target maturity levels for your agency</vt:lpstr>
      <vt:lpstr>Case study</vt:lpstr>
      <vt:lpstr>Case study</vt:lpstr>
      <vt:lpstr>First step, gathering information</vt:lpstr>
      <vt:lpstr>Provide background</vt:lpstr>
      <vt:lpstr>Measure maturity</vt:lpstr>
      <vt:lpstr>Target maturity levels</vt:lpstr>
      <vt:lpstr>Set actions</vt:lpstr>
      <vt:lpstr>Set actions</vt:lpstr>
      <vt:lpstr>Measure performance</vt:lpstr>
      <vt:lpstr>Report and network</vt:lpstr>
      <vt:lpstr>Making ‘SMART’ privacy actions</vt:lpstr>
      <vt:lpstr>An example SMART action</vt:lpstr>
      <vt:lpstr>An example SMART action</vt:lpstr>
      <vt:lpstr>An example SMART action</vt:lpstr>
      <vt:lpstr>Renew your agency’s PMP every year</vt:lpstr>
      <vt:lpstr>Q&amp;A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2018-05-16T06:35:31Z</dcterms:created>
  <dcterms:modified xsi:type="dcterms:W3CDTF">2018-05-16T06:36:10Z</dcterms:modified>
  <cp:category/>
</cp:coreProperties>
</file>