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0.xml" ContentType="application/vnd.openxmlformats-officedocument.presentationml.notesSlide+xml"/>
  <Override PartName="/ppt/ink/ink12.xml" ContentType="application/inkml+xml"/>
  <Override PartName="/ppt/notesSlides/notesSlide11.xml" ContentType="application/vnd.openxmlformats-officedocument.presentationml.notesSlide+xml"/>
  <Override PartName="/ppt/ink/ink13.xml" ContentType="application/inkml+xml"/>
  <Override PartName="/ppt/notesSlides/notesSlide12.xml" ContentType="application/vnd.openxmlformats-officedocument.presentationml.notesSlide+xml"/>
  <Override PartName="/ppt/ink/ink14.xml" ContentType="application/inkml+xml"/>
  <Override PartName="/ppt/notesSlides/notesSlide13.xml" ContentType="application/vnd.openxmlformats-officedocument.presentationml.notesSlide+xml"/>
  <Override PartName="/ppt/ink/ink15.xml" ContentType="application/inkml+xml"/>
  <Override PartName="/ppt/notesSlides/notesSlide14.xml" ContentType="application/vnd.openxmlformats-officedocument.presentationml.notesSlide+xml"/>
  <Override PartName="/ppt/ink/ink16.xml" ContentType="application/inkml+xml"/>
  <Override PartName="/ppt/notesSlides/notesSlide15.xml" ContentType="application/vnd.openxmlformats-officedocument.presentationml.notesSlide+xml"/>
  <Override PartName="/ppt/ink/ink17.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50.xml" ContentType="application/vnd.openxmlformats-officedocument.presentationml.notesSlide+xml"/>
  <Override PartName="/ppt/ink/ink22.xml" ContentType="application/inkml+xml"/>
  <Override PartName="/ppt/ink/ink23.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1b6a40b4697c4a76" Type="http://schemas.microsoft.com/office/2006/relationships/ui/extensibility" Target="customUI/customUI.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3" r:id="rId1"/>
  </p:sldMasterIdLst>
  <p:notesMasterIdLst>
    <p:notesMasterId r:id="rId54"/>
  </p:notesMasterIdLst>
  <p:handoutMasterIdLst>
    <p:handoutMasterId r:id="rId55"/>
  </p:handoutMasterIdLst>
  <p:sldIdLst>
    <p:sldId id="456" r:id="rId2"/>
    <p:sldId id="458" r:id="rId3"/>
    <p:sldId id="512" r:id="rId4"/>
    <p:sldId id="513" r:id="rId5"/>
    <p:sldId id="514" r:id="rId6"/>
    <p:sldId id="515" r:id="rId7"/>
    <p:sldId id="498" r:id="rId8"/>
    <p:sldId id="560" r:id="rId9"/>
    <p:sldId id="464" r:id="rId10"/>
    <p:sldId id="516" r:id="rId11"/>
    <p:sldId id="489" r:id="rId12"/>
    <p:sldId id="502" r:id="rId13"/>
    <p:sldId id="526" r:id="rId14"/>
    <p:sldId id="517" r:id="rId15"/>
    <p:sldId id="518" r:id="rId16"/>
    <p:sldId id="519" r:id="rId17"/>
    <p:sldId id="520" r:id="rId18"/>
    <p:sldId id="521" r:id="rId19"/>
    <p:sldId id="522" r:id="rId20"/>
    <p:sldId id="527" r:id="rId21"/>
    <p:sldId id="528" r:id="rId22"/>
    <p:sldId id="529" r:id="rId23"/>
    <p:sldId id="530" r:id="rId24"/>
    <p:sldId id="531" r:id="rId25"/>
    <p:sldId id="532" r:id="rId26"/>
    <p:sldId id="533" r:id="rId27"/>
    <p:sldId id="534" r:id="rId28"/>
    <p:sldId id="553" r:id="rId29"/>
    <p:sldId id="535" r:id="rId30"/>
    <p:sldId id="536" r:id="rId31"/>
    <p:sldId id="537" r:id="rId32"/>
    <p:sldId id="538" r:id="rId33"/>
    <p:sldId id="540" r:id="rId34"/>
    <p:sldId id="554" r:id="rId35"/>
    <p:sldId id="555" r:id="rId36"/>
    <p:sldId id="542" r:id="rId37"/>
    <p:sldId id="543" r:id="rId38"/>
    <p:sldId id="545" r:id="rId39"/>
    <p:sldId id="546" r:id="rId40"/>
    <p:sldId id="547" r:id="rId41"/>
    <p:sldId id="548" r:id="rId42"/>
    <p:sldId id="549" r:id="rId43"/>
    <p:sldId id="557" r:id="rId44"/>
    <p:sldId id="550" r:id="rId45"/>
    <p:sldId id="556" r:id="rId46"/>
    <p:sldId id="551" r:id="rId47"/>
    <p:sldId id="552" r:id="rId48"/>
    <p:sldId id="558" r:id="rId49"/>
    <p:sldId id="559" r:id="rId50"/>
    <p:sldId id="508" r:id="rId51"/>
    <p:sldId id="467" r:id="rId52"/>
    <p:sldId id="497" r:id="rId53"/>
  </p:sldIdLst>
  <p:sldSz cx="12195175" cy="6859588"/>
  <p:notesSz cx="9939338" cy="6807200"/>
  <p:embeddedFontLst>
    <p:embeddedFont>
      <p:font typeface="Aptos SemiBold" panose="020B0004020202020204" pitchFamily="34" charset="0"/>
      <p:bold r:id="rId56"/>
      <p:boldItalic r:id="rId57"/>
    </p:embeddedFont>
    <p:embeddedFont>
      <p:font typeface="Source Sans Pro" panose="020B0503030403020204" pitchFamily="34" charset="0"/>
      <p:regular r:id="rId58"/>
      <p:bold r:id="rId59"/>
      <p:italic r:id="rId60"/>
      <p:boldItalic r:id="rId61"/>
    </p:embeddedFont>
    <p:embeddedFont>
      <p:font typeface="Source Sans Pro Semibold" panose="020B0603030403020204" pitchFamily="34" charset="0"/>
      <p:bold r:id="rId62"/>
      <p:boldItalic r:id="rId63"/>
    </p:embeddedFont>
  </p:embeddedFontLst>
  <p:defaultTextStyle>
    <a:defPPr>
      <a:defRPr lang="en-US"/>
    </a:defPPr>
    <a:lvl1pPr marL="0" algn="l" defTabSz="914447" rtl="0" eaLnBrk="1" latinLnBrk="0" hangingPunct="1">
      <a:defRPr sz="1800" kern="1200">
        <a:solidFill>
          <a:schemeClr val="tx1"/>
        </a:solidFill>
        <a:latin typeface="+mn-lt"/>
        <a:ea typeface="+mn-ea"/>
        <a:cs typeface="+mn-cs"/>
      </a:defRPr>
    </a:lvl1pPr>
    <a:lvl2pPr marL="457224" algn="l" defTabSz="914447" rtl="0" eaLnBrk="1" latinLnBrk="0" hangingPunct="1">
      <a:defRPr sz="1800" kern="1200">
        <a:solidFill>
          <a:schemeClr val="tx1"/>
        </a:solidFill>
        <a:latin typeface="+mn-lt"/>
        <a:ea typeface="+mn-ea"/>
        <a:cs typeface="+mn-cs"/>
      </a:defRPr>
    </a:lvl2pPr>
    <a:lvl3pPr marL="914447" algn="l" defTabSz="914447" rtl="0" eaLnBrk="1" latinLnBrk="0" hangingPunct="1">
      <a:defRPr sz="1800" kern="1200">
        <a:solidFill>
          <a:schemeClr val="tx1"/>
        </a:solidFill>
        <a:latin typeface="+mn-lt"/>
        <a:ea typeface="+mn-ea"/>
        <a:cs typeface="+mn-cs"/>
      </a:defRPr>
    </a:lvl3pPr>
    <a:lvl4pPr marL="1371671" algn="l" defTabSz="914447" rtl="0" eaLnBrk="1" latinLnBrk="0" hangingPunct="1">
      <a:defRPr sz="1800" kern="1200">
        <a:solidFill>
          <a:schemeClr val="tx1"/>
        </a:solidFill>
        <a:latin typeface="+mn-lt"/>
        <a:ea typeface="+mn-ea"/>
        <a:cs typeface="+mn-cs"/>
      </a:defRPr>
    </a:lvl4pPr>
    <a:lvl5pPr marL="1828894" algn="l" defTabSz="914447" rtl="0" eaLnBrk="1" latinLnBrk="0" hangingPunct="1">
      <a:defRPr sz="1800" kern="1200">
        <a:solidFill>
          <a:schemeClr val="tx1"/>
        </a:solidFill>
        <a:latin typeface="+mn-lt"/>
        <a:ea typeface="+mn-ea"/>
        <a:cs typeface="+mn-cs"/>
      </a:defRPr>
    </a:lvl5pPr>
    <a:lvl6pPr marL="2286118" algn="l" defTabSz="914447" rtl="0" eaLnBrk="1" latinLnBrk="0" hangingPunct="1">
      <a:defRPr sz="1800" kern="1200">
        <a:solidFill>
          <a:schemeClr val="tx1"/>
        </a:solidFill>
        <a:latin typeface="+mn-lt"/>
        <a:ea typeface="+mn-ea"/>
        <a:cs typeface="+mn-cs"/>
      </a:defRPr>
    </a:lvl6pPr>
    <a:lvl7pPr marL="2743342" algn="l" defTabSz="914447" rtl="0" eaLnBrk="1" latinLnBrk="0" hangingPunct="1">
      <a:defRPr sz="1800" kern="1200">
        <a:solidFill>
          <a:schemeClr val="tx1"/>
        </a:solidFill>
        <a:latin typeface="+mn-lt"/>
        <a:ea typeface="+mn-ea"/>
        <a:cs typeface="+mn-cs"/>
      </a:defRPr>
    </a:lvl7pPr>
    <a:lvl8pPr marL="3200565" algn="l" defTabSz="914447" rtl="0" eaLnBrk="1" latinLnBrk="0" hangingPunct="1">
      <a:defRPr sz="1800" kern="1200">
        <a:solidFill>
          <a:schemeClr val="tx1"/>
        </a:solidFill>
        <a:latin typeface="+mn-lt"/>
        <a:ea typeface="+mn-ea"/>
        <a:cs typeface="+mn-cs"/>
      </a:defRPr>
    </a:lvl8pPr>
    <a:lvl9pPr marL="3657789" algn="l" defTabSz="91444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4" orient="horz" pos="3725" userDrawn="1">
          <p15:clr>
            <a:srgbClr val="A4A3A4"/>
          </p15:clr>
        </p15:guide>
        <p15:guide id="5" pos="7084" userDrawn="1">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5B945A-0804-57A9-5842-B3B8E2647707}" name="Amy Kiely" initials="AK" userId="Amy Kiel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 id="2" name="Amy Kiely" initials="AK" lastIdx="17" clrIdx="2">
    <p:extLst>
      <p:ext uri="{19B8F6BF-5375-455C-9EA6-DF929625EA0E}">
        <p15:presenceInfo xmlns:p15="http://schemas.microsoft.com/office/powerpoint/2012/main" userId="S::amy.kiely@oaic.gov.au::cd51e11a-527f-40b0-98c9-8d88675ef654" providerId="AD"/>
      </p:ext>
    </p:extLst>
  </p:cmAuthor>
  <p:cmAuthor id="3" name="Stu Neely" initials="SN" lastIdx="6" clrIdx="3">
    <p:extLst>
      <p:ext uri="{19B8F6BF-5375-455C-9EA6-DF929625EA0E}">
        <p15:presenceInfo xmlns:p15="http://schemas.microsoft.com/office/powerpoint/2012/main" userId="3606de9a92d76f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9E7"/>
    <a:srgbClr val="B5DBD2"/>
    <a:srgbClr val="F0EA9B"/>
    <a:srgbClr val="06577D"/>
    <a:srgbClr val="003950"/>
    <a:srgbClr val="F22CD1"/>
    <a:srgbClr val="002A3A"/>
    <a:srgbClr val="54565B"/>
    <a:srgbClr val="5EC3B3"/>
    <a:srgbClr val="00A9C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F36527-647A-4933-ADF8-D74125B4B569}" v="137" dt="2026-03-29T03:37:20.682"/>
    <p1510:client id="{F4BF16B6-1908-4690-972B-AD9A93549FE7}" v="5" dt="2026-03-30T00:21:58.987"/>
    <p1510:client id="{FF74A060-2FB9-4343-BA5F-799C7903626F}" v="1" dt="2026-03-29T03:57:59.627"/>
  </p1510:revLst>
</p1510:revInfo>
</file>

<file path=ppt/tableStyles.xml><?xml version="1.0" encoding="utf-8"?>
<a:tblStyleLst xmlns:a="http://schemas.openxmlformats.org/drawingml/2006/main" def="{17292A2E-F333-43FB-9621-5CBBE7FDCDC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9" autoAdjust="0"/>
    <p:restoredTop sz="71591" autoAdjust="0"/>
  </p:normalViewPr>
  <p:slideViewPr>
    <p:cSldViewPr snapToGrid="0" snapToObjects="1">
      <p:cViewPr varScale="1">
        <p:scale>
          <a:sx n="69" d="100"/>
          <a:sy n="69" d="100"/>
        </p:scale>
        <p:origin x="1056" y="26"/>
      </p:cViewPr>
      <p:guideLst>
        <p:guide orient="horz" pos="822"/>
        <p:guide orient="horz" pos="3725"/>
        <p:guide pos="708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p:scale>
          <a:sx n="100" d="100"/>
          <a:sy n="100" d="100"/>
        </p:scale>
        <p:origin x="2580" y="354"/>
      </p:cViewPr>
      <p:guideLst>
        <p:guide orient="horz" pos="2144"/>
        <p:guide pos="313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7047" cy="340360"/>
          </a:xfrm>
          <a:prstGeom prst="rect">
            <a:avLst/>
          </a:prstGeom>
        </p:spPr>
        <p:txBody>
          <a:bodyPr vert="horz" lIns="72000" tIns="72000" rIns="72000" bIns="72000" rtlCol="0" anchor="t" anchorCtr="0"/>
          <a:lstStyle/>
          <a:p>
            <a:endParaRPr lang="en-AU" sz="1000" dirty="0">
              <a:latin typeface="Source Sans Pro" panose="020B0503030403020204" pitchFamily="34" charset="0"/>
              <a:cs typeface="Arial" pitchFamily="34" charset="0"/>
            </a:endParaRPr>
          </a:p>
        </p:txBody>
      </p:sp>
      <p:sp>
        <p:nvSpPr>
          <p:cNvPr id="3" name="Date Placeholder 2"/>
          <p:cNvSpPr>
            <a:spLocks noGrp="1"/>
          </p:cNvSpPr>
          <p:nvPr>
            <p:ph type="dt" sz="quarter" idx="1"/>
          </p:nvPr>
        </p:nvSpPr>
        <p:spPr>
          <a:xfrm>
            <a:off x="5629992" y="0"/>
            <a:ext cx="4307047" cy="340360"/>
          </a:xfrm>
          <a:prstGeom prst="rect">
            <a:avLst/>
          </a:prstGeom>
        </p:spPr>
        <p:txBody>
          <a:bodyPr vert="horz" lIns="72000" tIns="72000" rIns="72000" bIns="72000" rtlCol="0"/>
          <a:lstStyle>
            <a:lvl1pPr algn="r">
              <a:defRPr sz="1200"/>
            </a:lvl1pPr>
          </a:lstStyle>
          <a:p>
            <a:fld id="{4E50C307-5AD1-4F8C-91A0-1FC7219EFB34}" type="datetimeFigureOut">
              <a:rPr lang="en-AU" sz="1000" smtClean="0">
                <a:latin typeface="Source Sans Pro" panose="020B0503030403020204" pitchFamily="34" charset="0"/>
                <a:cs typeface="Arial" pitchFamily="34" charset="0"/>
              </a:rPr>
              <a:t>31/03/2026</a:t>
            </a:fld>
            <a:endParaRPr lang="en-AU" sz="1000" dirty="0">
              <a:latin typeface="Source Sans Pro" panose="020B0503030403020204" pitchFamily="34" charset="0"/>
              <a:cs typeface="Arial" pitchFamily="34" charset="0"/>
            </a:endParaRPr>
          </a:p>
        </p:txBody>
      </p:sp>
      <p:sp>
        <p:nvSpPr>
          <p:cNvPr id="4" name="Footer Placeholder 3"/>
          <p:cNvSpPr>
            <a:spLocks noGrp="1"/>
          </p:cNvSpPr>
          <p:nvPr>
            <p:ph type="ftr" sz="quarter" idx="2"/>
          </p:nvPr>
        </p:nvSpPr>
        <p:spPr>
          <a:xfrm>
            <a:off x="1" y="6465659"/>
            <a:ext cx="4307047" cy="340360"/>
          </a:xfrm>
          <a:prstGeom prst="rect">
            <a:avLst/>
          </a:prstGeom>
        </p:spPr>
        <p:txBody>
          <a:bodyPr vert="horz" lIns="72000" tIns="72000" rIns="72000" bIns="72000" rtlCol="0" anchor="b"/>
          <a:lstStyle>
            <a:lvl1pPr algn="l">
              <a:defRPr sz="1200"/>
            </a:lvl1pPr>
          </a:lstStyle>
          <a:p>
            <a:endParaRPr lang="en-AU" sz="1000" dirty="0">
              <a:latin typeface="Source Sans Pro" panose="020B0503030403020204" pitchFamily="34" charset="0"/>
              <a:cs typeface="Arial" pitchFamily="34" charset="0"/>
            </a:endParaRPr>
          </a:p>
        </p:txBody>
      </p:sp>
      <p:sp>
        <p:nvSpPr>
          <p:cNvPr id="5" name="Slide Number Placeholder 4"/>
          <p:cNvSpPr>
            <a:spLocks noGrp="1"/>
          </p:cNvSpPr>
          <p:nvPr>
            <p:ph type="sldNum" sz="quarter" idx="3"/>
          </p:nvPr>
        </p:nvSpPr>
        <p:spPr>
          <a:xfrm>
            <a:off x="8361423" y="6465659"/>
            <a:ext cx="1575617" cy="340360"/>
          </a:xfrm>
          <a:prstGeom prst="rect">
            <a:avLst/>
          </a:prstGeom>
        </p:spPr>
        <p:txBody>
          <a:bodyPr vert="horz" lIns="0" tIns="36000" rIns="91440" bIns="36000" rtlCol="0" anchor="b"/>
          <a:lstStyle>
            <a:lvl1pPr algn="r">
              <a:defRPr sz="1200"/>
            </a:lvl1pPr>
          </a:lstStyle>
          <a:p>
            <a:fld id="{AF84CFB5-B6E9-4915-957C-05CFA717E28F}" type="slidenum">
              <a:rPr lang="en-AU" sz="1000" smtClean="0">
                <a:latin typeface="Source Sans Pro" panose="020B0503030403020204" pitchFamily="34" charset="0"/>
                <a:cs typeface="Arial" pitchFamily="34" charset="0"/>
              </a:rPr>
              <a:t>‹#›</a:t>
            </a:fld>
            <a:endParaRPr lang="en-AU" sz="1000" dirty="0">
              <a:latin typeface="Source Sans Pro" panose="020B0503030403020204" pitchFamily="34" charset="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03:50:07.102"/>
    </inkml:context>
    <inkml:brush xml:id="br0">
      <inkml:brushProperty name="width" value="0.2" units="cm"/>
      <inkml:brushProperty name="height" value="0.2" units="cm"/>
      <inkml:brushProperty name="color" value="#FFFFFF"/>
    </inkml:brush>
  </inkml:definitions>
  <inkml:trace contextRef="#ctx0" brushRef="#br0">1 18 24575,'2'0'0,"0"1"0,-1-1 0,2 1 0,-2-1 0,1 1 0,2 1 0,6 2 0,16 2 0,0-2 0,46 0 0,-53-4 0,413 2-1583,-248-3 821,83 1-221,109 0 0,135 0 0,138-1 0,125 1 0,91 0 0,2518 0-2949,-2800 0 2949,-140 0 0,-124 0 0,-100 0 328,-75-2 1165,8-11 734,-106 5-118,23-3 1833,-54 10-1210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34:45.530"/>
    </inkml:context>
    <inkml:brush xml:id="br0">
      <inkml:brushProperty name="width" value="0.35" units="cm"/>
      <inkml:brushProperty name="height" value="0.35" units="cm"/>
      <inkml:brushProperty name="color" value="#A2D9E7"/>
    </inkml:brush>
  </inkml:definitions>
  <inkml:trace contextRef="#ctx0" brushRef="#br0">4344 115 4915,'-73'-4'1161,"-1"-5"-1,-119-34 1,-40-5-384,-188 37 2119,249 15-2012,-819-4 6596,1 0-4830,-160 0-2797,1103 0 147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34:51.848"/>
    </inkml:context>
    <inkml:brush xml:id="br0">
      <inkml:brushProperty name="width" value="0.35" units="cm"/>
      <inkml:brushProperty name="height" value="0.35" units="cm"/>
      <inkml:brushProperty name="color" value="#A2D9E7"/>
    </inkml:brush>
  </inkml:definitions>
  <inkml:trace contextRef="#ctx0" brushRef="#br0">1 89 4915,'2'-4'37,"0"-1"0,-1 1-1,3 0 1,-2-1 0,1 3 0,-1-2-1,2-1 1,-1 3 0,1 0 0,-1-2-1,1 2 1,0-1 0,-1 1 0,1 0 0,-1 0-1,8-2 1,5-1 356,0 1 0,33 0 1,-31 1-156,533-14 5272,-409 19-4382,632-2 4892,532 5-2699,-1009 8-3321,554 113 0,-795-113 0,180 30 0,-206-41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3:11:46.917"/>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3:11:46.917"/>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3:38:28.398"/>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3:38:28.398"/>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3:38:28.398"/>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3:11:46.917"/>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4:33:32.201"/>
    </inkml:context>
    <inkml:brush xml:id="br0">
      <inkml:brushProperty name="width" value="0.2" units="cm"/>
      <inkml:brushProperty name="height" value="0.2" units="cm"/>
      <inkml:brushProperty name="color" value="#A2D9E7"/>
    </inkml:brush>
  </inkml:definitions>
  <inkml:trace contextRef="#ctx0" brushRef="#br0">610 1 4915,'0'351'3373,"0"172"6725,0-84-5547,-2-75-4551,-16 72 0,-28 83 0,-35 91 0,-31 89 0,-15 73 0,-39 467 0,109 11 0,109-452 0,70-49 0,56-68 0,26-93 0,6-110 0,-17-111 0,-31-106 0,-37-89 0,-34-71 0,-79-89 0,1-1 0,23 17 0,-34-27 0,2 1 0,-2 0 0,1-1 0,0 1 0,0-1 0,0 0 0,6 2 0,-8-3 0,-1 0 0,1 0 0,-1 0 0,1 0 0,-1 0 0,2 0 0,-2 0 0,1 0 0,-1 0 0,1 0 0,-1-1 0,1 1 0,-1 0 0,1 0 0,-1 0 0,1-1 0,-1 1 0,1 0 0,-1-1 0,0 1 0,1 0 0,-1-1 0,1 1 0,-1 0 0,0-1 0,2 1 0,-2-1 0,0 1 0,0 0 0,1-1 0,-1 1 0,0-1 0,0 1 0,0-1 0,0 1 0,0-1 0,1 1 0,-1-1 0,0 1 0,0-1 0,0 0 0,-2-23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4:33:32.202"/>
    </inkml:context>
    <inkml:brush xml:id="br0">
      <inkml:brushProperty name="width" value="0.2" units="cm"/>
      <inkml:brushProperty name="height" value="0.2" units="cm"/>
      <inkml:brushProperty name="color" value="#A2D9E7"/>
    </inkml:brush>
  </inkml:definitions>
  <inkml:trace contextRef="#ctx0" brushRef="#br0">0 1 4915,'18'0'1191,"-1"1"-1,23 4 0,3 1 284,94 8 2661,76 1 509,86-2-1123,102-3-2844,110-3-677,112-4 0,98-1 0,72-2 0,3011-2 0,-3337 2 0,-132-1 0,-120 1 0,-92 0 0,-60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27:44.537"/>
    </inkml:context>
    <inkml:brush xml:id="br0">
      <inkml:brushProperty name="width" value="0.35" units="cm"/>
      <inkml:brushProperty name="height" value="0.35" units="cm"/>
      <inkml:brushProperty name="color" value="#E03E52"/>
    </inkml:brush>
  </inkml:definitions>
  <inkml:trace contextRef="#ctx0" brushRef="#br0">2378 1 4915,'-1'2'126,"-1"-1"1,1 1-1,0-1 1,-1 1-1,1-1 1,-1 0-1,0 0 1,1 1-1,-1-1 0,0 0 1,-2 1-1,-23 6 1066,16-5-725,-214 47 5493,-11-17-1662,-310 5 405,-3-31-4818,341-7 115,35-1 0,-144-2 0,308 3 0,4-1 0,-1 1 0,1 0 0,0 1 0,-7 0 0,11-1 0,0 1 0,0-1 0,0 0 0,0 1 0,0-1 0,0 1 0,0-1 0,0 1 0,0-1 0,0 1 0,0 0 0,0 0 0,0-1 0,0 1 0,1 0 0,-1 0 0,0 0 0,1 0 0,-1 0 0,1 0 0,-1 0 0,1 0 0,-1 0 0,1 0 0,-1 1 0,0 7 0,0 1 0,1-1 0,0 0 0,1 0 0,-1 1 0,5 15 0,-2-8 0,92 510 0,-36-211 0,-50-264 0,-3-1 0,1 58 0,-12 607 0,5-477 0,0-208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4:33:32.203"/>
    </inkml:context>
    <inkml:brush xml:id="br0">
      <inkml:brushProperty name="width" value="0.2" units="cm"/>
      <inkml:brushProperty name="height" value="0.2" units="cm"/>
      <inkml:brushProperty name="color" value="#A2D9E7"/>
    </inkml:brush>
  </inkml:definitions>
  <inkml:trace contextRef="#ctx0" brushRef="#br0">0 1 4915,'0'145'6488,"0"-5"-2403,0 61 300,3 66-1772,12 85-2162,11 95-451,3 88 0,-2 78 0,-7 66 0,-6 54 0,-6 204 0,15 724 0,87-11 0,-47-1173 0,9-95 0,0-96 0,-5-87 0,-16-75 0,-12-52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4:33:32.204"/>
    </inkml:context>
    <inkml:brush xml:id="br0">
      <inkml:brushProperty name="width" value="0.2" units="cm"/>
      <inkml:brushProperty name="height" value="0.2" units="cm"/>
      <inkml:brushProperty name="color" value="#A2D9E7"/>
    </inkml:brush>
  </inkml:definitions>
  <inkml:trace contextRef="#ctx0" brushRef="#br0">0 794 4915,'32'-1'2390,"42"-4"0,64-12 540,89-16-4864,110-20-1566,125-25 1545,140-27 1634,155-13 321,148 4 0,93 19 2253,42 26 7509,-35 24-4506,-101 21-4505,-137 13-751,-147 10 0,-138 4 0,-124 2 0,-104-1 0,-80-3 0,-173-1 0,178-6 0,-149 3 0,-2-1 0,46-10 0,-60 9 0,1-1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06:51.971"/>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5:35:21.446"/>
    </inkml:context>
    <inkml:brush xml:id="br0">
      <inkml:brushProperty name="width" value="0.2" units="cm"/>
      <inkml:brushProperty name="height" value="0.2" units="cm"/>
      <inkml:brushProperty name="color" value="#F3DD6D"/>
    </inkml:brush>
  </inkml:definitions>
  <inkml:trace contextRef="#ctx0" brushRef="#br0">1 135 4915,'124'-11'0,"138"-7"0,-239 17 0,177-10 0,40 0 691,41 3 2763,517-2 1896,4 9 1031,-191 1-4235,-265-3-2146,-38-2-336,396-23-5247,-10 2 6850,191 25 2866,-599 2-3638,-85-1-471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27:48.539"/>
    </inkml:context>
    <inkml:brush xml:id="br0">
      <inkml:brushProperty name="width" value="0.35" units="cm"/>
      <inkml:brushProperty name="height" value="0.35" units="cm"/>
      <inkml:brushProperty name="color" value="#E03E52"/>
    </inkml:brush>
  </inkml:definitions>
  <inkml:trace contextRef="#ctx0" brushRef="#br0">1 1 4915,'1'52'2551,"12"88"1,15 21 65,24 198 3249,-41-42-2000,-13 1-3201,0-139-760,2-150 95,11 659 0,-9-578 0,-3-104 0,0 11-1092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27:52.548"/>
    </inkml:context>
    <inkml:brush xml:id="br0">
      <inkml:brushProperty name="width" value="0.35" units="cm"/>
      <inkml:brushProperty name="height" value="0.35" units="cm"/>
      <inkml:brushProperty name="color" value="#E03E52"/>
    </inkml:brush>
  </inkml:definitions>
  <inkml:trace contextRef="#ctx0" brushRef="#br0">2214 64 4915,'0'-1'8,"0"0"-1,0 0 1,0 0 0,-1 0-1,1 0 1,0 1 0,0-1-1,-1 0 1,1 0-1,-1 1 1,1-1 0,-1 0-1,1 0 1,-1 1 0,1-1-1,-1 0 1,1 1 0,-1-1-1,0 1 1,1-1 0,-1 1-1,0-1 1,-1 0-1,-21-7 316,17 6-251,-22-6 694,0 2 1,-50-6-1,-61 4 1697,137 8-2440,-556-2 6293,316 21-2440,25-1-1840,-97-16-1608,155-4-425,-249 2-1095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26:16.769"/>
    </inkml:context>
    <inkml:brush xml:id="br0">
      <inkml:brushProperty name="width" value="0.35" units="cm"/>
      <inkml:brushProperty name="height" value="0.35" units="cm"/>
      <inkml:brushProperty name="color" value="#E03E52"/>
    </inkml:brush>
  </inkml:definitions>
  <inkml:trace contextRef="#ctx0" brushRef="#br0">1 1 4915,'0'467'7179,"-1"-463"-7097,2 1 0,-1-1 0,0 0 0,1 1 1,0-1-1,0 0 0,1 1 0,-1-1 0,1 0 1,0 0-1,0 0 0,0 0 0,0 0 0,1-1 0,-1 1 1,1-1-1,0 1 0,0-1 0,0 0 0,1 0 0,-1 0 1,1-1-1,0 1 0,-1-1 0,1 0 0,0 0 0,5 1 1,5 2 189,0-1 0,1-1 0,-1 0 0,1-1 0,-1-1 0,20 0 0,18 2 437,57 11 763,-79-10-884,1-2 1,-1-1 0,33-4 0,-59 3-562,-1-1-1,1 1 1,0-1 0,-1 0-1,1 0 1,0-1 0,-1 1-1,1-1 1,-1 0 0,0 1-1,0-1 1,0-1 0,0 1 0,0 0-1,0-1 1,0 0 0,-1 0-1,1 1 1,-1-2 0,0 1-1,0 0 1,0 0 0,2-5-1,0-1-177,-1 0 0,0 0 0,0 0 0,-1 0 0,0-1-1,-1 1 1,0 0 0,0-14 0,-2-6-535,-2 0 0,-7-38 0,3 22-249,2 0 0,1-89 0,4 128 820,0 0 0,0 1 0,-1-1 0,-1-6 0,2 10 79,-1 0 1,0 0-1,1 1 0,-1-1 0,0 0 1,0 1-1,0-1 0,0 0 1,0 1-1,0-1 0,-1 1 0,1-1 1,0 1-1,-1 0 0,1 0 1,-3-2-1,-1 1 96,0-1 1,0 1 0,0 1-1,0-1 1,0 1-1,-1 0 1,1 0 0,-6 0-1,-45 0 425,50 1-431,-124 11 550,-31 0 278,157-11-848,1 0 0,0 0 0,-1 0 1,1 1-1,0-1 0,0 1 0,-1 0 0,1 0 0,0 0 1,0 0-1,0 1 0,0-1 0,0 1 0,-5 4 0,1 1-18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06:22.201"/>
    </inkml:context>
    <inkml:brush xml:id="br0">
      <inkml:brushProperty name="width" value="0.2" units="cm"/>
      <inkml:brushProperty name="height" value="0.2" units="cm"/>
      <inkml:brushProperty name="color" value="#F3DD6D"/>
    </inkml:brush>
  </inkml:definitions>
  <inkml:trace contextRef="#ctx0" brushRef="#br0">1 387 4915,'124'-33'0,"138"-18"0,-239 47 0,177-28 0,40 2 691,41 7 2763,517-6 1896,4 26 1031,-191 2-4235,-265-6-2146,-38-8-336,396-66-5247,-10 8 6850,191 69 2866,-599 6-3638,-85-1-471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34:49.369"/>
    </inkml:context>
    <inkml:brush xml:id="br0">
      <inkml:brushProperty name="width" value="0.35" units="cm"/>
      <inkml:brushProperty name="height" value="0.35" units="cm"/>
      <inkml:brushProperty name="color" value="#A2D9E7"/>
    </inkml:brush>
  </inkml:definitions>
  <inkml:trace contextRef="#ctx0" brushRef="#br0">0 0 22006,'38'3133'0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34:50.617"/>
    </inkml:context>
    <inkml:brush xml:id="br0">
      <inkml:brushProperty name="width" value="0.35" units="cm"/>
      <inkml:brushProperty name="height" value="0.35" units="cm"/>
      <inkml:brushProperty name="color" value="#A2D9E7"/>
    </inkml:brush>
  </inkml:definitions>
  <inkml:trace contextRef="#ctx0" brushRef="#br0">193 0 4915,'1'56'1362,"-3"65"441,-1-102-1334,0-1-1,-7 19 0,4-16 113,-4 27-1,2 85 1474,0 4-184,-36 133 2057,36-239-3256,-2 0 0,-1 0-1,-24 46 1,31-69-589,-24 63 789,24-61-811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05:34:42.700"/>
    </inkml:context>
    <inkml:brush xml:id="br0">
      <inkml:brushProperty name="width" value="0.35" units="cm"/>
      <inkml:brushProperty name="height" value="0.35" units="cm"/>
      <inkml:brushProperty name="color" value="#A2D9E7"/>
    </inkml:brush>
  </inkml:definitions>
  <inkml:trace contextRef="#ctx0" brushRef="#br0">376 302 4915,'-11'14'268,"1"1"0,2-1 0,-2 0 0,3 3 0,1-1 0,-2-2 0,2 5 0,-8 29 1,1 6 196,-9 86 0,20-123-417,-51 322 1996,44-268-1460,-1 0 0,4 0-1,4 81 1,-4 4 459,0-84-197,-23 117 0,17-127-367,2 2-1,-7 126 0,19-74 303,0-57-251,-2 0 0,-2 0 0,-2 1 0,-12 63 0,-7-7 385,7-52-575,2 0-1,5 0 1,1 3-1,-2 68 1,14 1667-302,0-1696-38,29 200 0,-15-185 0,1 121 0,-29 275 0,-36-3 0,32-298 0,8 241 0,8-302 0,10 117 0,1-21 0,-15 29 0,4 128 0,0-382 0,2 0 0,0-2 0,0 2 0,2-2 0,11 37 0,54 120 0,-12-42 0,-48-101 0,1 0 0,-2 0 0,-2 0 0,-3 2 0,1-2 0,-2 3 0,-2-1 0,0 45 0,-8 465 0,10-507 8,2-24-21,-6-17 11,2-2 0,-2 0 0,0 0 0,0 0 1,0 0-1,0 0 0,0 0 0,0 0 1,2 0-1,-2 0 0,0 0 0,0 0 1,0 0-1,0 0 0,0 0 0,0 0 1,2 0-1,-2 0 0,0 0 0,0 0 0,0 0 1,0 0-1,0 0 0,0 0 0,2 0 1,-2 0-1,0-2 0,0 2 0,0 0 1,0 0-1,0 0 0,0 0 0,0 0 1,0 0-1,2 0 0,-2 0 0,0 0 0,0-2 1,0 2-1,0 0 0,0 0 0,0 0 1,0 0-1,0 0 0,0 0 0,0-3 1,0 3-1,6-14-146,-2 0 1,0 2-1,-3-2 1,1-3-1,2 3 1,-4 0-1,2-1 1,-2-15-1,2-1-56,6-730-4931,-10 462 3271,0-1707-7537,28 1601 9401,-1 7 0,-27-527 0,-35 403 0,-2 15 0,37 192 0,10 2 0,76-571 0,-59 727 0,-7-2 0,5-251 0,-21 282 0,28-223 0,48-123 0,-65 391 0,-1-2 0,0-112 0,-10 178 0,0 0 0,2 2 0,-2-2 0,4 0 0,-3 0 0,17-30 0,48-101 0,-66 148 0,4-8 85,0 1-1,0 2 1,0-3-1,0 3 1,2-2-1,-1 2 1,-1 0-1,2 2 1,0-2 0,2 2-1,-3-2 1,1 2-1,2 0 1,-2 3-1,2-3 1,9 0-1,16-2 635,1 0-1,69 0 1,-73 7-497,583 3 3320,-198 4-356,-180-5-821,269-7 1167,-387-9-3412,-1-5 1,140-45 0,-76 17-56,-51 21 58,225-12-1,130 38 130,152-10 128,432-42-102,1120 54-278,-1138-4 0,13355 2 0,-14403 0 0,2 0 0,-2 0 0,2 2 0,-2-2 0,2 3 0,-3-3 0,3 2 0,-2 0 0,2 1 0,-2-1 0,0 1 0,0-1 0,2 3 0,-2-3 0,3 5 0,-1 0 0,-2 0 0,0-2 0,0 2 0,0 0 0,0 0 0,0 1 0,0-1 0,-2 0 0,5 17 0,-1 4 0,-2 0 0,0 1 0,0 2 0,-2-3 0,-2 34 0,0-31 0,-2 42 0,18 148 0,-1-91 0,1 159 0,-16 138 0,-2-188 0,0-82 0,-2-24 0,16 151 0,0-194 0,29 114 0,-22-114 0,14 121 0,-19 31 0,-12 273 0,-6-278 0,4 1140 0,4-1287 0,4 0 0,17 102 0,-9-87 0,5 115 0,-19 491 0,-4-362 0,2 1751 0,4-2050 0,0 0 0,2 0 0,4 0 0,0-1 0,19 60 0,-13-59 0,-5 2 0,1-2 0,-2 2 0,6 95 0,-18-97 0,0 0 0,-2 2 0,-2-2 0,-2 0 0,-2-3 0,-1 3 0,-30 80 0,23-73 0,-2-5 0,-1 3 0,-40 68 0,61-121-5,-2 1 0,2-3 0,0 2 0,-2 0 0,2-2 0,-2 3-1,2-1 1,-2-2 0,0 3 0,2-3 0,-1 2 0,-1-2 0,2 2 0,-2-2 0,0 3 0,2-3 0,-2 0 0,0 2 0,0-2 0,2 0 0,-2 0-1,0 0 1,0 2 0,0-2 0,2 0 0,-2 0 0,0 0 0,0 0 0,-2-2 0,0 0-70,0-1-1,0 1 1,2-3 0,-1 3 0,-1-3-1,0 0 1,2 3 0,-6-10 0,8 12 70,-22-26-419,1 2 0,-3 1 1,1 1-1,-36-23 0,-3-5 55,23 17 194,9 7-93,-1 0 1,-2 0-1,-49-26 0,-18 7-1115,-205-59-1,-110 11-217,392 88 1653,-102-18 414,0 6 1,-163 5-1,-441 17 2285,518-5-1942,158 2-503,0 3-1,-64 16 1,-104 39 629,43-8-275,-35-7 208,-53 12-323,162-26-545,-346 87 0,268-87 0,-220 2 0,-189-33 0,247-5 0,-7855 5 0,7714 29 0,82-1 0,-698-23 0,561-7 0,-4155 2 0,4457 2 0,-265-4 0,454-3 0,-1-5 0,1 1 0,0-3 0,-74-33 0,89 36 0,1-3 0,-2 5 0,-61-5 0,-109 12 0,99 2 0,-83 12 0,60-2 0,39-2 0,-116 30 0,60-9 0,108-24 0,-48 19 0,34-2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0439" y="56727"/>
            <a:ext cx="7272594" cy="283633"/>
          </a:xfrm>
          <a:prstGeom prst="rect">
            <a:avLst/>
          </a:prstGeom>
        </p:spPr>
        <p:txBody>
          <a:bodyPr vert="horz" lIns="0" tIns="0" rIns="0" bIns="0" rtlCol="0"/>
          <a:lstStyle>
            <a:lvl1pPr algn="l">
              <a:defRPr sz="1200" b="0" i="0">
                <a:latin typeface="Source Sans Pro" panose="020B0503030403020204" pitchFamily="34" charset="0"/>
              </a:defRPr>
            </a:lvl1pPr>
          </a:lstStyle>
          <a:p>
            <a:endParaRPr lang="en-AU" dirty="0"/>
          </a:p>
        </p:txBody>
      </p:sp>
      <p:sp>
        <p:nvSpPr>
          <p:cNvPr id="3" name="Date Placeholder 2"/>
          <p:cNvSpPr>
            <a:spLocks noGrp="1"/>
          </p:cNvSpPr>
          <p:nvPr>
            <p:ph type="dt" idx="1"/>
          </p:nvPr>
        </p:nvSpPr>
        <p:spPr>
          <a:xfrm>
            <a:off x="7824468" y="48218"/>
            <a:ext cx="2054129" cy="283633"/>
          </a:xfrm>
          <a:prstGeom prst="rect">
            <a:avLst/>
          </a:prstGeom>
        </p:spPr>
        <p:txBody>
          <a:bodyPr vert="horz" lIns="0" tIns="0" rIns="0" bIns="0" rtlCol="0"/>
          <a:lstStyle>
            <a:lvl1pPr algn="r">
              <a:defRPr sz="1200" b="0" i="0">
                <a:latin typeface="Source Sans Pro" panose="020B0503030403020204" pitchFamily="34" charset="0"/>
              </a:defRPr>
            </a:lvl1pPr>
          </a:lstStyle>
          <a:p>
            <a:fld id="{9BB1C32A-CF46-409D-8B8D-587A7E3A4DCC}" type="datetimeFigureOut">
              <a:rPr lang="en-AU" smtClean="0"/>
              <a:pPr/>
              <a:t>31/03/2026</a:t>
            </a:fld>
            <a:endParaRPr lang="en-AU" dirty="0"/>
          </a:p>
        </p:txBody>
      </p:sp>
      <p:sp>
        <p:nvSpPr>
          <p:cNvPr id="4" name="Slide Image Placeholder 3"/>
          <p:cNvSpPr>
            <a:spLocks noGrp="1" noRot="1" noChangeAspect="1"/>
          </p:cNvSpPr>
          <p:nvPr>
            <p:ph type="sldImg" idx="2"/>
          </p:nvPr>
        </p:nvSpPr>
        <p:spPr>
          <a:xfrm>
            <a:off x="2230438" y="404813"/>
            <a:ext cx="5467350" cy="3074987"/>
          </a:xfrm>
          <a:prstGeom prst="rect">
            <a:avLst/>
          </a:prstGeom>
          <a:noFill/>
          <a:ln w="3175">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74318" y="3705134"/>
            <a:ext cx="7979719" cy="2591526"/>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110438" y="6465659"/>
            <a:ext cx="6957537" cy="268000"/>
          </a:xfrm>
          <a:prstGeom prst="rect">
            <a:avLst/>
          </a:prstGeom>
        </p:spPr>
        <p:txBody>
          <a:bodyPr vert="horz" lIns="91440" tIns="45720" rIns="91440" bIns="45720" rtlCol="0" anchor="b"/>
          <a:lstStyle>
            <a:lvl1pPr algn="l">
              <a:defRPr sz="1200" b="0" i="0">
                <a:latin typeface="Source Sans Pro" panose="020B0503030403020204" pitchFamily="34" charset="0"/>
                <a:cs typeface="Arial" pitchFamily="34" charset="0"/>
              </a:defRPr>
            </a:lvl1pPr>
          </a:lstStyle>
          <a:p>
            <a:endParaRPr lang="en-AU" dirty="0"/>
          </a:p>
        </p:txBody>
      </p:sp>
      <p:sp>
        <p:nvSpPr>
          <p:cNvPr id="7" name="Slide Number Placeholder 6"/>
          <p:cNvSpPr>
            <a:spLocks noGrp="1"/>
          </p:cNvSpPr>
          <p:nvPr>
            <p:ph type="sldNum" sz="quarter" idx="5"/>
          </p:nvPr>
        </p:nvSpPr>
        <p:spPr>
          <a:xfrm>
            <a:off x="8487090" y="6465659"/>
            <a:ext cx="1433382" cy="268000"/>
          </a:xfrm>
          <a:prstGeom prst="rect">
            <a:avLst/>
          </a:prstGeom>
        </p:spPr>
        <p:txBody>
          <a:bodyPr vert="horz" lIns="91440" tIns="45720" rIns="91440" bIns="45720" rtlCol="0" anchor="b"/>
          <a:lstStyle>
            <a:lvl1pPr algn="r">
              <a:defRPr sz="1200" b="0" i="0">
                <a:latin typeface="Source Sans Pro" panose="020B0503030403020204" pitchFamily="34" charset="0"/>
              </a:defRPr>
            </a:lvl1pPr>
          </a:lstStyle>
          <a:p>
            <a:fld id="{D5A593CC-2149-4E6C-BC3C-0044C280ECB2}" type="slidenum">
              <a:rPr lang="en-AU" smtClean="0"/>
              <a:pPr/>
              <a:t>‹#›</a:t>
            </a:fld>
            <a:endParaRPr lang="en-AU" dirty="0"/>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914447" rtl="0" eaLnBrk="1" latinLnBrk="0" hangingPunct="1">
      <a:defRPr lang="en-US" sz="1200" b="0" i="0" kern="1200" dirty="0" smtClean="0">
        <a:solidFill>
          <a:schemeClr val="tx1"/>
        </a:solidFill>
        <a:latin typeface="Source Sans Pro" panose="020B0503030403020204" pitchFamily="34" charset="0"/>
        <a:ea typeface="+mn-ea"/>
        <a:cs typeface="Arial" pitchFamily="34" charset="0"/>
      </a:defRPr>
    </a:lvl1pPr>
    <a:lvl2pPr marL="457224" algn="l" defTabSz="914447" rtl="0" eaLnBrk="1" latinLnBrk="0" hangingPunct="1">
      <a:defRPr lang="en-US" sz="1200" b="0" i="0" kern="1200" dirty="0" smtClean="0">
        <a:solidFill>
          <a:schemeClr val="tx1"/>
        </a:solidFill>
        <a:latin typeface="Source Sans Pro" panose="020B0503030403020204" pitchFamily="34" charset="0"/>
        <a:ea typeface="+mn-ea"/>
        <a:cs typeface="Arial" pitchFamily="34" charset="0"/>
      </a:defRPr>
    </a:lvl2pPr>
    <a:lvl3pPr marL="914447" algn="l" defTabSz="914447" rtl="0" eaLnBrk="1" latinLnBrk="0" hangingPunct="1">
      <a:defRPr lang="en-US" sz="1200" b="0" i="0" kern="1200" dirty="0" smtClean="0">
        <a:solidFill>
          <a:schemeClr val="tx1"/>
        </a:solidFill>
        <a:latin typeface="Source Sans Pro" panose="020B0503030403020204" pitchFamily="34" charset="0"/>
        <a:ea typeface="+mn-ea"/>
        <a:cs typeface="Arial" pitchFamily="34" charset="0"/>
      </a:defRPr>
    </a:lvl3pPr>
    <a:lvl4pPr marL="1371671" algn="l" defTabSz="914447" rtl="0" eaLnBrk="1" latinLnBrk="0" hangingPunct="1">
      <a:defRPr lang="en-US" sz="1200" b="0" i="0" kern="1200" dirty="0" smtClean="0">
        <a:solidFill>
          <a:schemeClr val="tx1"/>
        </a:solidFill>
        <a:latin typeface="Source Sans Pro" panose="020B0503030403020204" pitchFamily="34" charset="0"/>
        <a:ea typeface="+mn-ea"/>
        <a:cs typeface="Arial" pitchFamily="34" charset="0"/>
      </a:defRPr>
    </a:lvl4pPr>
    <a:lvl5pPr marL="1828894" algn="l" defTabSz="914447" rtl="0" eaLnBrk="1" latinLnBrk="0" hangingPunct="1">
      <a:defRPr lang="en-AU" sz="1200" kern="1200" baseline="0" dirty="0">
        <a:solidFill>
          <a:schemeClr val="tx1"/>
        </a:solidFill>
        <a:latin typeface="Arial" pitchFamily="34" charset="0"/>
        <a:ea typeface="+mn-ea"/>
        <a:cs typeface="Arial" pitchFamily="34" charset="0"/>
      </a:defRPr>
    </a:lvl5pPr>
    <a:lvl6pPr marL="2286118" algn="l" defTabSz="914447" rtl="0" eaLnBrk="1" latinLnBrk="0" hangingPunct="1">
      <a:defRPr sz="1200" kern="1200">
        <a:solidFill>
          <a:schemeClr val="tx1"/>
        </a:solidFill>
        <a:latin typeface="+mn-lt"/>
        <a:ea typeface="+mn-ea"/>
        <a:cs typeface="+mn-cs"/>
      </a:defRPr>
    </a:lvl6pPr>
    <a:lvl7pPr marL="2743342" algn="l" defTabSz="914447" rtl="0" eaLnBrk="1" latinLnBrk="0" hangingPunct="1">
      <a:defRPr sz="1200" kern="1200">
        <a:solidFill>
          <a:schemeClr val="tx1"/>
        </a:solidFill>
        <a:latin typeface="+mn-lt"/>
        <a:ea typeface="+mn-ea"/>
        <a:cs typeface="+mn-cs"/>
      </a:defRPr>
    </a:lvl7pPr>
    <a:lvl8pPr marL="3200565" algn="l" defTabSz="914447" rtl="0" eaLnBrk="1" latinLnBrk="0" hangingPunct="1">
      <a:defRPr sz="1200" kern="1200">
        <a:solidFill>
          <a:schemeClr val="tx1"/>
        </a:solidFill>
        <a:latin typeface="+mn-lt"/>
        <a:ea typeface="+mn-ea"/>
        <a:cs typeface="+mn-cs"/>
      </a:defRPr>
    </a:lvl8pPr>
    <a:lvl9pPr marL="3657789" algn="l" defTabSz="9144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1</a:t>
            </a:fld>
            <a:endParaRPr lang="en-AU" dirty="0"/>
          </a:p>
        </p:txBody>
      </p:sp>
    </p:spTree>
    <p:extLst>
      <p:ext uri="{BB962C8B-B14F-4D97-AF65-F5344CB8AC3E}">
        <p14:creationId xmlns:p14="http://schemas.microsoft.com/office/powerpoint/2010/main" val="4276617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E4F6F-FE4C-2921-C6FC-50C52B12A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F94E0-E815-D007-8A43-9962349B9F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C0ECA-96BC-FB7E-6A34-C869227F282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C9942EA-87DE-C052-DBA2-C55E1A0DEF2F}"/>
              </a:ext>
            </a:extLst>
          </p:cNvPr>
          <p:cNvSpPr>
            <a:spLocks noGrp="1"/>
          </p:cNvSpPr>
          <p:nvPr>
            <p:ph type="sldNum" sz="quarter" idx="5"/>
          </p:nvPr>
        </p:nvSpPr>
        <p:spPr/>
        <p:txBody>
          <a:bodyPr/>
          <a:lstStyle/>
          <a:p>
            <a:fld id="{D5A593CC-2149-4E6C-BC3C-0044C280ECB2}" type="slidenum">
              <a:rPr lang="en-AU" smtClean="0"/>
              <a:pPr/>
              <a:t>12</a:t>
            </a:fld>
            <a:endParaRPr lang="en-AU" dirty="0"/>
          </a:p>
        </p:txBody>
      </p:sp>
    </p:spTree>
    <p:extLst>
      <p:ext uri="{BB962C8B-B14F-4D97-AF65-F5344CB8AC3E}">
        <p14:creationId xmlns:p14="http://schemas.microsoft.com/office/powerpoint/2010/main" val="408726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18A8C-046C-B4DF-469C-C779A5509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AFBF1-8469-9E16-948D-08A105A6D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6E713-58DB-5099-3F22-CE4E62EFE82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0D59029-5304-72AC-ED5F-4912D33570B9}"/>
              </a:ext>
            </a:extLst>
          </p:cNvPr>
          <p:cNvSpPr>
            <a:spLocks noGrp="1"/>
          </p:cNvSpPr>
          <p:nvPr>
            <p:ph type="sldNum" sz="quarter" idx="5"/>
          </p:nvPr>
        </p:nvSpPr>
        <p:spPr/>
        <p:txBody>
          <a:bodyPr/>
          <a:lstStyle/>
          <a:p>
            <a:fld id="{D5A593CC-2149-4E6C-BC3C-0044C280ECB2}" type="slidenum">
              <a:rPr lang="en-AU" smtClean="0"/>
              <a:pPr/>
              <a:t>13</a:t>
            </a:fld>
            <a:endParaRPr lang="en-AU" dirty="0"/>
          </a:p>
        </p:txBody>
      </p:sp>
    </p:spTree>
    <p:extLst>
      <p:ext uri="{BB962C8B-B14F-4D97-AF65-F5344CB8AC3E}">
        <p14:creationId xmlns:p14="http://schemas.microsoft.com/office/powerpoint/2010/main" val="280747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45B7F-0ED4-DD8B-7A72-CC650B709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62013-5D3B-31EA-68DD-E5BC6F9273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476D25-F837-9ECE-26AB-A6CC206877B7}"/>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A6204653-2C97-9143-6012-BB2B1BBBE27B}"/>
              </a:ext>
            </a:extLst>
          </p:cNvPr>
          <p:cNvSpPr>
            <a:spLocks noGrp="1"/>
          </p:cNvSpPr>
          <p:nvPr>
            <p:ph type="sldNum" sz="quarter" idx="5"/>
          </p:nvPr>
        </p:nvSpPr>
        <p:spPr/>
        <p:txBody>
          <a:bodyPr/>
          <a:lstStyle/>
          <a:p>
            <a:fld id="{D5A593CC-2149-4E6C-BC3C-0044C280ECB2}" type="slidenum">
              <a:rPr lang="en-AU" smtClean="0"/>
              <a:pPr/>
              <a:t>14</a:t>
            </a:fld>
            <a:endParaRPr lang="en-AU" dirty="0"/>
          </a:p>
        </p:txBody>
      </p:sp>
    </p:spTree>
    <p:extLst>
      <p:ext uri="{BB962C8B-B14F-4D97-AF65-F5344CB8AC3E}">
        <p14:creationId xmlns:p14="http://schemas.microsoft.com/office/powerpoint/2010/main" val="3557450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09EF0-DB74-B274-FCF9-80C032948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52E30-B9E9-D981-4304-3B25BE8FA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7E0968-5B86-469B-9F48-2B933766BDA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A66250F6-9679-A68C-722D-C0B79CD9653E}"/>
              </a:ext>
            </a:extLst>
          </p:cNvPr>
          <p:cNvSpPr>
            <a:spLocks noGrp="1"/>
          </p:cNvSpPr>
          <p:nvPr>
            <p:ph type="sldNum" sz="quarter" idx="5"/>
          </p:nvPr>
        </p:nvSpPr>
        <p:spPr/>
        <p:txBody>
          <a:bodyPr/>
          <a:lstStyle/>
          <a:p>
            <a:fld id="{D5A593CC-2149-4E6C-BC3C-0044C280ECB2}" type="slidenum">
              <a:rPr lang="en-AU" smtClean="0"/>
              <a:pPr/>
              <a:t>15</a:t>
            </a:fld>
            <a:endParaRPr lang="en-AU" dirty="0"/>
          </a:p>
        </p:txBody>
      </p:sp>
    </p:spTree>
    <p:extLst>
      <p:ext uri="{BB962C8B-B14F-4D97-AF65-F5344CB8AC3E}">
        <p14:creationId xmlns:p14="http://schemas.microsoft.com/office/powerpoint/2010/main" val="131043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12C38-C702-E071-E9C4-265363FBCC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4597C-5091-A7B6-941A-E4C47F74B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923133-6F48-A826-1563-1EF084F146BF}"/>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0CC7522B-EEEC-4E73-58C7-F4929E550BA7}"/>
              </a:ext>
            </a:extLst>
          </p:cNvPr>
          <p:cNvSpPr>
            <a:spLocks noGrp="1"/>
          </p:cNvSpPr>
          <p:nvPr>
            <p:ph type="sldNum" sz="quarter" idx="5"/>
          </p:nvPr>
        </p:nvSpPr>
        <p:spPr/>
        <p:txBody>
          <a:bodyPr/>
          <a:lstStyle/>
          <a:p>
            <a:fld id="{D5A593CC-2149-4E6C-BC3C-0044C280ECB2}" type="slidenum">
              <a:rPr lang="en-AU" smtClean="0"/>
              <a:pPr/>
              <a:t>16</a:t>
            </a:fld>
            <a:endParaRPr lang="en-AU" dirty="0"/>
          </a:p>
        </p:txBody>
      </p:sp>
    </p:spTree>
    <p:extLst>
      <p:ext uri="{BB962C8B-B14F-4D97-AF65-F5344CB8AC3E}">
        <p14:creationId xmlns:p14="http://schemas.microsoft.com/office/powerpoint/2010/main" val="2972498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29391-E2A2-29C2-48B3-AFD2ED8DF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9EA838-28FB-D9B5-2717-8E52BF6693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3D4EBA-91E8-377B-7BB6-F6AEEE76815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2C98DB0-EE70-DB99-2DCB-1E0790E747FE}"/>
              </a:ext>
            </a:extLst>
          </p:cNvPr>
          <p:cNvSpPr>
            <a:spLocks noGrp="1"/>
          </p:cNvSpPr>
          <p:nvPr>
            <p:ph type="sldNum" sz="quarter" idx="5"/>
          </p:nvPr>
        </p:nvSpPr>
        <p:spPr/>
        <p:txBody>
          <a:bodyPr/>
          <a:lstStyle/>
          <a:p>
            <a:fld id="{D5A593CC-2149-4E6C-BC3C-0044C280ECB2}" type="slidenum">
              <a:rPr lang="en-AU" smtClean="0"/>
              <a:pPr/>
              <a:t>17</a:t>
            </a:fld>
            <a:endParaRPr lang="en-AU" dirty="0"/>
          </a:p>
        </p:txBody>
      </p:sp>
    </p:spTree>
    <p:extLst>
      <p:ext uri="{BB962C8B-B14F-4D97-AF65-F5344CB8AC3E}">
        <p14:creationId xmlns:p14="http://schemas.microsoft.com/office/powerpoint/2010/main" val="2991465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45020-0ADF-EE38-0B9A-039C6BD07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B77F1-B114-C50C-C13F-96468C7F6C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63D293-CF44-5AEA-0030-4F12078B3B9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39FD2D0-7FF1-13C3-80B3-748DD20FD3AD}"/>
              </a:ext>
            </a:extLst>
          </p:cNvPr>
          <p:cNvSpPr>
            <a:spLocks noGrp="1"/>
          </p:cNvSpPr>
          <p:nvPr>
            <p:ph type="sldNum" sz="quarter" idx="5"/>
          </p:nvPr>
        </p:nvSpPr>
        <p:spPr/>
        <p:txBody>
          <a:bodyPr/>
          <a:lstStyle/>
          <a:p>
            <a:fld id="{D5A593CC-2149-4E6C-BC3C-0044C280ECB2}" type="slidenum">
              <a:rPr lang="en-AU" smtClean="0"/>
              <a:pPr/>
              <a:t>18</a:t>
            </a:fld>
            <a:endParaRPr lang="en-AU" dirty="0"/>
          </a:p>
        </p:txBody>
      </p:sp>
    </p:spTree>
    <p:extLst>
      <p:ext uri="{BB962C8B-B14F-4D97-AF65-F5344CB8AC3E}">
        <p14:creationId xmlns:p14="http://schemas.microsoft.com/office/powerpoint/2010/main" val="322690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388B2-DB4C-73F3-F517-25F333B7E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54FE4-30B2-1B11-B971-826FCE5ED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0B54E-E710-4A63-5A19-F12D1F2E9B4E}"/>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2C76F13-175D-A63C-70C5-9A92B452EC09}"/>
              </a:ext>
            </a:extLst>
          </p:cNvPr>
          <p:cNvSpPr>
            <a:spLocks noGrp="1"/>
          </p:cNvSpPr>
          <p:nvPr>
            <p:ph type="sldNum" sz="quarter" idx="5"/>
          </p:nvPr>
        </p:nvSpPr>
        <p:spPr/>
        <p:txBody>
          <a:bodyPr/>
          <a:lstStyle/>
          <a:p>
            <a:fld id="{D5A593CC-2149-4E6C-BC3C-0044C280ECB2}" type="slidenum">
              <a:rPr lang="en-AU" smtClean="0"/>
              <a:pPr/>
              <a:t>19</a:t>
            </a:fld>
            <a:endParaRPr lang="en-AU" dirty="0"/>
          </a:p>
        </p:txBody>
      </p:sp>
    </p:spTree>
    <p:extLst>
      <p:ext uri="{BB962C8B-B14F-4D97-AF65-F5344CB8AC3E}">
        <p14:creationId xmlns:p14="http://schemas.microsoft.com/office/powerpoint/2010/main" val="3609456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7809C-9719-202D-F2B3-7AE24AE07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4CEE4-D8BF-38C0-2DE8-28F352244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D02076-2A7B-F714-37BE-180120017BC7}"/>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02A39516-C6D0-6E53-F268-DADA1795C1EB}"/>
              </a:ext>
            </a:extLst>
          </p:cNvPr>
          <p:cNvSpPr>
            <a:spLocks noGrp="1"/>
          </p:cNvSpPr>
          <p:nvPr>
            <p:ph type="sldNum" sz="quarter" idx="5"/>
          </p:nvPr>
        </p:nvSpPr>
        <p:spPr/>
        <p:txBody>
          <a:bodyPr/>
          <a:lstStyle/>
          <a:p>
            <a:fld id="{D5A593CC-2149-4E6C-BC3C-0044C280ECB2}" type="slidenum">
              <a:rPr lang="en-AU" smtClean="0"/>
              <a:pPr/>
              <a:t>20</a:t>
            </a:fld>
            <a:endParaRPr lang="en-AU" dirty="0"/>
          </a:p>
        </p:txBody>
      </p:sp>
    </p:spTree>
    <p:extLst>
      <p:ext uri="{BB962C8B-B14F-4D97-AF65-F5344CB8AC3E}">
        <p14:creationId xmlns:p14="http://schemas.microsoft.com/office/powerpoint/2010/main" val="1898800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882FB-A017-FD54-C6AA-32798E0DC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4647DE-5D25-BF92-263B-0088FA5665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A6BD7-BDE2-1D61-03DE-DE090DABAC9C}"/>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956CA02-46AD-605D-AF65-4FE69FF2D7D0}"/>
              </a:ext>
            </a:extLst>
          </p:cNvPr>
          <p:cNvSpPr>
            <a:spLocks noGrp="1"/>
          </p:cNvSpPr>
          <p:nvPr>
            <p:ph type="sldNum" sz="quarter" idx="5"/>
          </p:nvPr>
        </p:nvSpPr>
        <p:spPr/>
        <p:txBody>
          <a:bodyPr/>
          <a:lstStyle/>
          <a:p>
            <a:fld id="{D5A593CC-2149-4E6C-BC3C-0044C280ECB2}" type="slidenum">
              <a:rPr lang="en-AU" smtClean="0"/>
              <a:pPr/>
              <a:t>21</a:t>
            </a:fld>
            <a:endParaRPr lang="en-AU" dirty="0"/>
          </a:p>
        </p:txBody>
      </p:sp>
    </p:spTree>
    <p:extLst>
      <p:ext uri="{BB962C8B-B14F-4D97-AF65-F5344CB8AC3E}">
        <p14:creationId xmlns:p14="http://schemas.microsoft.com/office/powerpoint/2010/main" val="328318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Acknowledgement of country</a:t>
            </a:r>
          </a:p>
          <a:p>
            <a:r>
              <a:rPr lang="en-AU" dirty="0"/>
              <a:t>Housekeeping items</a:t>
            </a:r>
          </a:p>
        </p:txBody>
      </p:sp>
      <p:sp>
        <p:nvSpPr>
          <p:cNvPr id="4" name="Slide Number Placeholder 3"/>
          <p:cNvSpPr>
            <a:spLocks noGrp="1"/>
          </p:cNvSpPr>
          <p:nvPr>
            <p:ph type="sldNum" sz="quarter" idx="5"/>
          </p:nvPr>
        </p:nvSpPr>
        <p:spPr/>
        <p:txBody>
          <a:bodyPr/>
          <a:lstStyle/>
          <a:p>
            <a:fld id="{D5A593CC-2149-4E6C-BC3C-0044C280ECB2}" type="slidenum">
              <a:rPr lang="en-AU" smtClean="0"/>
              <a:pPr/>
              <a:t>2</a:t>
            </a:fld>
            <a:endParaRPr lang="en-AU" dirty="0"/>
          </a:p>
        </p:txBody>
      </p:sp>
    </p:spTree>
    <p:extLst>
      <p:ext uri="{BB962C8B-B14F-4D97-AF65-F5344CB8AC3E}">
        <p14:creationId xmlns:p14="http://schemas.microsoft.com/office/powerpoint/2010/main" val="4162750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4B177-B2B8-543A-2989-F6140D3B0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0D3D46-E4A7-8E08-AD95-7FBA7A8BC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2BCC29-E656-0FE6-770A-9FE584FAC420}"/>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08AF302-0894-528F-FCEC-FBB27F498E9F}"/>
              </a:ext>
            </a:extLst>
          </p:cNvPr>
          <p:cNvSpPr>
            <a:spLocks noGrp="1"/>
          </p:cNvSpPr>
          <p:nvPr>
            <p:ph type="sldNum" sz="quarter" idx="5"/>
          </p:nvPr>
        </p:nvSpPr>
        <p:spPr/>
        <p:txBody>
          <a:bodyPr/>
          <a:lstStyle/>
          <a:p>
            <a:fld id="{D5A593CC-2149-4E6C-BC3C-0044C280ECB2}" type="slidenum">
              <a:rPr lang="en-AU" smtClean="0"/>
              <a:pPr/>
              <a:t>22</a:t>
            </a:fld>
            <a:endParaRPr lang="en-AU" dirty="0"/>
          </a:p>
        </p:txBody>
      </p:sp>
    </p:spTree>
    <p:extLst>
      <p:ext uri="{BB962C8B-B14F-4D97-AF65-F5344CB8AC3E}">
        <p14:creationId xmlns:p14="http://schemas.microsoft.com/office/powerpoint/2010/main" val="3060765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567AF-98F1-F8E0-7477-03C9778DC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FB2F8-F55C-9998-EF0F-765BCF0C35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18394D-D4CB-7AF5-8C3A-74DA4698314F}"/>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4981B87C-4A52-76CB-8ABF-17FC1C10A70D}"/>
              </a:ext>
            </a:extLst>
          </p:cNvPr>
          <p:cNvSpPr>
            <a:spLocks noGrp="1"/>
          </p:cNvSpPr>
          <p:nvPr>
            <p:ph type="sldNum" sz="quarter" idx="5"/>
          </p:nvPr>
        </p:nvSpPr>
        <p:spPr/>
        <p:txBody>
          <a:bodyPr/>
          <a:lstStyle/>
          <a:p>
            <a:fld id="{D5A593CC-2149-4E6C-BC3C-0044C280ECB2}" type="slidenum">
              <a:rPr lang="en-AU" smtClean="0"/>
              <a:pPr/>
              <a:t>23</a:t>
            </a:fld>
            <a:endParaRPr lang="en-AU" dirty="0"/>
          </a:p>
        </p:txBody>
      </p:sp>
    </p:spTree>
    <p:extLst>
      <p:ext uri="{BB962C8B-B14F-4D97-AF65-F5344CB8AC3E}">
        <p14:creationId xmlns:p14="http://schemas.microsoft.com/office/powerpoint/2010/main" val="1585729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BF591-7C33-5B2A-FEA7-A1B27A32B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33512-05CA-4F85-6D12-F4BE069E4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933CE-DFC9-E73D-308B-962DF14341E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62C565FE-C501-8E79-9E58-8378625ECD7A}"/>
              </a:ext>
            </a:extLst>
          </p:cNvPr>
          <p:cNvSpPr>
            <a:spLocks noGrp="1"/>
          </p:cNvSpPr>
          <p:nvPr>
            <p:ph type="sldNum" sz="quarter" idx="5"/>
          </p:nvPr>
        </p:nvSpPr>
        <p:spPr/>
        <p:txBody>
          <a:bodyPr/>
          <a:lstStyle/>
          <a:p>
            <a:fld id="{D5A593CC-2149-4E6C-BC3C-0044C280ECB2}" type="slidenum">
              <a:rPr lang="en-AU" smtClean="0"/>
              <a:pPr/>
              <a:t>24</a:t>
            </a:fld>
            <a:endParaRPr lang="en-AU" dirty="0"/>
          </a:p>
        </p:txBody>
      </p:sp>
    </p:spTree>
    <p:extLst>
      <p:ext uri="{BB962C8B-B14F-4D97-AF65-F5344CB8AC3E}">
        <p14:creationId xmlns:p14="http://schemas.microsoft.com/office/powerpoint/2010/main" val="3224250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BD0A0-CD22-4BBB-1972-A4E0C230F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031EB-6819-EACD-9DA3-5AB339E8C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6E6C11-6E04-B644-53F0-8FDEDE553917}"/>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FFBE24E0-86BF-7E75-B923-1C1120E5C680}"/>
              </a:ext>
            </a:extLst>
          </p:cNvPr>
          <p:cNvSpPr>
            <a:spLocks noGrp="1"/>
          </p:cNvSpPr>
          <p:nvPr>
            <p:ph type="sldNum" sz="quarter" idx="5"/>
          </p:nvPr>
        </p:nvSpPr>
        <p:spPr/>
        <p:txBody>
          <a:bodyPr/>
          <a:lstStyle/>
          <a:p>
            <a:fld id="{D5A593CC-2149-4E6C-BC3C-0044C280ECB2}" type="slidenum">
              <a:rPr lang="en-AU" smtClean="0"/>
              <a:pPr/>
              <a:t>25</a:t>
            </a:fld>
            <a:endParaRPr lang="en-AU" dirty="0"/>
          </a:p>
        </p:txBody>
      </p:sp>
    </p:spTree>
    <p:extLst>
      <p:ext uri="{BB962C8B-B14F-4D97-AF65-F5344CB8AC3E}">
        <p14:creationId xmlns:p14="http://schemas.microsoft.com/office/powerpoint/2010/main" val="2548554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D903A-45E5-5548-5A2E-0D9A569EB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37DA2-DF02-097F-8DB8-9E70CAC801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8AD725-D6EE-EA07-CC2C-1ADCF6C73B8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D286D91-F565-A0A9-301F-A48C3FBF6C96}"/>
              </a:ext>
            </a:extLst>
          </p:cNvPr>
          <p:cNvSpPr>
            <a:spLocks noGrp="1"/>
          </p:cNvSpPr>
          <p:nvPr>
            <p:ph type="sldNum" sz="quarter" idx="5"/>
          </p:nvPr>
        </p:nvSpPr>
        <p:spPr/>
        <p:txBody>
          <a:bodyPr/>
          <a:lstStyle/>
          <a:p>
            <a:fld id="{D5A593CC-2149-4E6C-BC3C-0044C280ECB2}" type="slidenum">
              <a:rPr lang="en-AU" smtClean="0"/>
              <a:pPr/>
              <a:t>26</a:t>
            </a:fld>
            <a:endParaRPr lang="en-AU" dirty="0"/>
          </a:p>
        </p:txBody>
      </p:sp>
    </p:spTree>
    <p:extLst>
      <p:ext uri="{BB962C8B-B14F-4D97-AF65-F5344CB8AC3E}">
        <p14:creationId xmlns:p14="http://schemas.microsoft.com/office/powerpoint/2010/main" val="2342606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B0059-F243-2D83-F10E-1E74B88DF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1E637-F953-CFA2-3920-D678368DF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F79646-4D5E-9743-EEC7-4FB2BBFBF03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CB70577D-9844-6DF4-747F-56BAEFB1FD51}"/>
              </a:ext>
            </a:extLst>
          </p:cNvPr>
          <p:cNvSpPr>
            <a:spLocks noGrp="1"/>
          </p:cNvSpPr>
          <p:nvPr>
            <p:ph type="sldNum" sz="quarter" idx="5"/>
          </p:nvPr>
        </p:nvSpPr>
        <p:spPr/>
        <p:txBody>
          <a:bodyPr/>
          <a:lstStyle/>
          <a:p>
            <a:fld id="{D5A593CC-2149-4E6C-BC3C-0044C280ECB2}" type="slidenum">
              <a:rPr lang="en-AU" smtClean="0"/>
              <a:pPr/>
              <a:t>27</a:t>
            </a:fld>
            <a:endParaRPr lang="en-AU" dirty="0"/>
          </a:p>
        </p:txBody>
      </p:sp>
    </p:spTree>
    <p:extLst>
      <p:ext uri="{BB962C8B-B14F-4D97-AF65-F5344CB8AC3E}">
        <p14:creationId xmlns:p14="http://schemas.microsoft.com/office/powerpoint/2010/main" val="192210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9DE18-F74E-D95D-DF23-9918D7AC9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71A38-1576-9D8E-A119-6D7E0DD39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9C3AB1-09DF-9552-1BEA-F8B868BEACC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6F6702D5-7937-29DC-0E68-9390F6EB8F8B}"/>
              </a:ext>
            </a:extLst>
          </p:cNvPr>
          <p:cNvSpPr>
            <a:spLocks noGrp="1"/>
          </p:cNvSpPr>
          <p:nvPr>
            <p:ph type="sldNum" sz="quarter" idx="5"/>
          </p:nvPr>
        </p:nvSpPr>
        <p:spPr/>
        <p:txBody>
          <a:bodyPr/>
          <a:lstStyle/>
          <a:p>
            <a:fld id="{D5A593CC-2149-4E6C-BC3C-0044C280ECB2}" type="slidenum">
              <a:rPr lang="en-AU" smtClean="0"/>
              <a:pPr/>
              <a:t>28</a:t>
            </a:fld>
            <a:endParaRPr lang="en-AU" dirty="0"/>
          </a:p>
        </p:txBody>
      </p:sp>
    </p:spTree>
    <p:extLst>
      <p:ext uri="{BB962C8B-B14F-4D97-AF65-F5344CB8AC3E}">
        <p14:creationId xmlns:p14="http://schemas.microsoft.com/office/powerpoint/2010/main" val="2921364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FED55-6C75-7745-AD29-5A159C1EE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A0371-BDB0-6AD7-8E2E-C23AB9B29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4CA5E-735A-9B87-2F07-FFC87ADC11D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994C315-626A-AC0D-888E-B1D36683CCCC}"/>
              </a:ext>
            </a:extLst>
          </p:cNvPr>
          <p:cNvSpPr>
            <a:spLocks noGrp="1"/>
          </p:cNvSpPr>
          <p:nvPr>
            <p:ph type="sldNum" sz="quarter" idx="5"/>
          </p:nvPr>
        </p:nvSpPr>
        <p:spPr/>
        <p:txBody>
          <a:bodyPr/>
          <a:lstStyle/>
          <a:p>
            <a:fld id="{D5A593CC-2149-4E6C-BC3C-0044C280ECB2}" type="slidenum">
              <a:rPr lang="en-AU" smtClean="0"/>
              <a:pPr/>
              <a:t>29</a:t>
            </a:fld>
            <a:endParaRPr lang="en-AU" dirty="0"/>
          </a:p>
        </p:txBody>
      </p:sp>
    </p:spTree>
    <p:extLst>
      <p:ext uri="{BB962C8B-B14F-4D97-AF65-F5344CB8AC3E}">
        <p14:creationId xmlns:p14="http://schemas.microsoft.com/office/powerpoint/2010/main" val="3864809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7E2F8-A77F-4DF1-E471-E8A5984CF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31F00-8F35-8144-25B0-5490254A8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E820A-0219-CAF0-BB21-38AC2516C25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3F8061B-9D57-41E5-0DF6-4B8E45A97350}"/>
              </a:ext>
            </a:extLst>
          </p:cNvPr>
          <p:cNvSpPr>
            <a:spLocks noGrp="1"/>
          </p:cNvSpPr>
          <p:nvPr>
            <p:ph type="sldNum" sz="quarter" idx="5"/>
          </p:nvPr>
        </p:nvSpPr>
        <p:spPr/>
        <p:txBody>
          <a:bodyPr/>
          <a:lstStyle/>
          <a:p>
            <a:fld id="{D5A593CC-2149-4E6C-BC3C-0044C280ECB2}" type="slidenum">
              <a:rPr lang="en-AU" smtClean="0"/>
              <a:pPr/>
              <a:t>30</a:t>
            </a:fld>
            <a:endParaRPr lang="en-AU" dirty="0"/>
          </a:p>
        </p:txBody>
      </p:sp>
    </p:spTree>
    <p:extLst>
      <p:ext uri="{BB962C8B-B14F-4D97-AF65-F5344CB8AC3E}">
        <p14:creationId xmlns:p14="http://schemas.microsoft.com/office/powerpoint/2010/main" val="628863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BA63-498A-7888-DC1D-3C270998A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4C9A7-DB98-34A7-E30D-2A998833C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A98DB-644B-877D-13F6-EFC349B93DC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8C98D8AE-135F-A46E-08C1-8FCAE3917C8B}"/>
              </a:ext>
            </a:extLst>
          </p:cNvPr>
          <p:cNvSpPr>
            <a:spLocks noGrp="1"/>
          </p:cNvSpPr>
          <p:nvPr>
            <p:ph type="sldNum" sz="quarter" idx="5"/>
          </p:nvPr>
        </p:nvSpPr>
        <p:spPr/>
        <p:txBody>
          <a:bodyPr/>
          <a:lstStyle/>
          <a:p>
            <a:fld id="{D5A593CC-2149-4E6C-BC3C-0044C280ECB2}" type="slidenum">
              <a:rPr lang="en-AU" smtClean="0"/>
              <a:pPr/>
              <a:t>31</a:t>
            </a:fld>
            <a:endParaRPr lang="en-AU" dirty="0"/>
          </a:p>
        </p:txBody>
      </p:sp>
    </p:spTree>
    <p:extLst>
      <p:ext uri="{BB962C8B-B14F-4D97-AF65-F5344CB8AC3E}">
        <p14:creationId xmlns:p14="http://schemas.microsoft.com/office/powerpoint/2010/main" val="35349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3</a:t>
            </a:fld>
            <a:endParaRPr lang="en-AU" dirty="0"/>
          </a:p>
        </p:txBody>
      </p:sp>
    </p:spTree>
    <p:extLst>
      <p:ext uri="{BB962C8B-B14F-4D97-AF65-F5344CB8AC3E}">
        <p14:creationId xmlns:p14="http://schemas.microsoft.com/office/powerpoint/2010/main" val="459666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AAB21-69F0-0E1A-7E4E-883F25366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DD48C-CA43-A260-CB68-593715CCA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BB735-9D3F-B6A4-3AF0-EA732078B683}"/>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0E8BA6ED-2594-6993-F380-34E35C95D40F}"/>
              </a:ext>
            </a:extLst>
          </p:cNvPr>
          <p:cNvSpPr>
            <a:spLocks noGrp="1"/>
          </p:cNvSpPr>
          <p:nvPr>
            <p:ph type="sldNum" sz="quarter" idx="5"/>
          </p:nvPr>
        </p:nvSpPr>
        <p:spPr/>
        <p:txBody>
          <a:bodyPr/>
          <a:lstStyle/>
          <a:p>
            <a:fld id="{D5A593CC-2149-4E6C-BC3C-0044C280ECB2}" type="slidenum">
              <a:rPr lang="en-AU" smtClean="0"/>
              <a:pPr/>
              <a:t>32</a:t>
            </a:fld>
            <a:endParaRPr lang="en-AU" dirty="0"/>
          </a:p>
        </p:txBody>
      </p:sp>
    </p:spTree>
    <p:extLst>
      <p:ext uri="{BB962C8B-B14F-4D97-AF65-F5344CB8AC3E}">
        <p14:creationId xmlns:p14="http://schemas.microsoft.com/office/powerpoint/2010/main" val="3063085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4FD2E-4F69-B3E0-81FC-91ACB7400D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4A740-4F5C-AD16-87A4-2093BDF84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87B87-7E75-9144-4479-1CEC4BDE35F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F3C09C1A-79C2-A51C-B52E-B0037EE04A66}"/>
              </a:ext>
            </a:extLst>
          </p:cNvPr>
          <p:cNvSpPr>
            <a:spLocks noGrp="1"/>
          </p:cNvSpPr>
          <p:nvPr>
            <p:ph type="sldNum" sz="quarter" idx="5"/>
          </p:nvPr>
        </p:nvSpPr>
        <p:spPr/>
        <p:txBody>
          <a:bodyPr/>
          <a:lstStyle/>
          <a:p>
            <a:fld id="{D5A593CC-2149-4E6C-BC3C-0044C280ECB2}" type="slidenum">
              <a:rPr lang="en-AU" smtClean="0"/>
              <a:pPr/>
              <a:t>33</a:t>
            </a:fld>
            <a:endParaRPr lang="en-AU" dirty="0"/>
          </a:p>
        </p:txBody>
      </p:sp>
    </p:spTree>
    <p:extLst>
      <p:ext uri="{BB962C8B-B14F-4D97-AF65-F5344CB8AC3E}">
        <p14:creationId xmlns:p14="http://schemas.microsoft.com/office/powerpoint/2010/main" val="2712254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BD5E8-4CFF-C8E4-055E-709C1D1884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D48F5-6655-B3BE-21ED-6067D683D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F7280-780A-2E82-0B2F-25367370CBFE}"/>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EAD7F99-F6AB-2421-1C78-979736374EE4}"/>
              </a:ext>
            </a:extLst>
          </p:cNvPr>
          <p:cNvSpPr>
            <a:spLocks noGrp="1"/>
          </p:cNvSpPr>
          <p:nvPr>
            <p:ph type="sldNum" sz="quarter" idx="5"/>
          </p:nvPr>
        </p:nvSpPr>
        <p:spPr/>
        <p:txBody>
          <a:bodyPr/>
          <a:lstStyle/>
          <a:p>
            <a:fld id="{D5A593CC-2149-4E6C-BC3C-0044C280ECB2}" type="slidenum">
              <a:rPr lang="en-AU" smtClean="0"/>
              <a:pPr/>
              <a:t>34</a:t>
            </a:fld>
            <a:endParaRPr lang="en-AU" dirty="0"/>
          </a:p>
        </p:txBody>
      </p:sp>
    </p:spTree>
    <p:extLst>
      <p:ext uri="{BB962C8B-B14F-4D97-AF65-F5344CB8AC3E}">
        <p14:creationId xmlns:p14="http://schemas.microsoft.com/office/powerpoint/2010/main" val="978337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21E58-DD79-0CAC-EBDA-77BD0E684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B6F72-DB55-A650-7FB9-6958D77F6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EE3EF-5DAE-04C0-C55D-B64BF4B9D1C0}"/>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7192D0A1-2D05-75F0-F951-0E7C13761BC3}"/>
              </a:ext>
            </a:extLst>
          </p:cNvPr>
          <p:cNvSpPr>
            <a:spLocks noGrp="1"/>
          </p:cNvSpPr>
          <p:nvPr>
            <p:ph type="sldNum" sz="quarter" idx="5"/>
          </p:nvPr>
        </p:nvSpPr>
        <p:spPr/>
        <p:txBody>
          <a:bodyPr/>
          <a:lstStyle/>
          <a:p>
            <a:fld id="{D5A593CC-2149-4E6C-BC3C-0044C280ECB2}" type="slidenum">
              <a:rPr lang="en-AU" smtClean="0"/>
              <a:pPr/>
              <a:t>35</a:t>
            </a:fld>
            <a:endParaRPr lang="en-AU" dirty="0"/>
          </a:p>
        </p:txBody>
      </p:sp>
    </p:spTree>
    <p:extLst>
      <p:ext uri="{BB962C8B-B14F-4D97-AF65-F5344CB8AC3E}">
        <p14:creationId xmlns:p14="http://schemas.microsoft.com/office/powerpoint/2010/main" val="617868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98E99-DC0E-B14D-4F82-BC70687FD6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39629-CD40-879A-A25A-4579B3339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CD9D6-A277-207B-CCBC-1C0EECBBDE4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D65E19DF-780F-BD2C-E0E4-B5A34B38009F}"/>
              </a:ext>
            </a:extLst>
          </p:cNvPr>
          <p:cNvSpPr>
            <a:spLocks noGrp="1"/>
          </p:cNvSpPr>
          <p:nvPr>
            <p:ph type="sldNum" sz="quarter" idx="5"/>
          </p:nvPr>
        </p:nvSpPr>
        <p:spPr/>
        <p:txBody>
          <a:bodyPr/>
          <a:lstStyle/>
          <a:p>
            <a:fld id="{D5A593CC-2149-4E6C-BC3C-0044C280ECB2}" type="slidenum">
              <a:rPr lang="en-AU" smtClean="0"/>
              <a:pPr/>
              <a:t>36</a:t>
            </a:fld>
            <a:endParaRPr lang="en-AU" dirty="0"/>
          </a:p>
        </p:txBody>
      </p:sp>
    </p:spTree>
    <p:extLst>
      <p:ext uri="{BB962C8B-B14F-4D97-AF65-F5344CB8AC3E}">
        <p14:creationId xmlns:p14="http://schemas.microsoft.com/office/powerpoint/2010/main" val="2198650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24765-5BDD-1F3F-61DD-D81BF7459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BE2C5-3DB6-BBA1-A873-4ADBE2E22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AFE11-382F-6F22-0634-350CCE5A7E75}"/>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7B2D27CA-F568-EF98-FB41-B762B90B90BE}"/>
              </a:ext>
            </a:extLst>
          </p:cNvPr>
          <p:cNvSpPr>
            <a:spLocks noGrp="1"/>
          </p:cNvSpPr>
          <p:nvPr>
            <p:ph type="sldNum" sz="quarter" idx="5"/>
          </p:nvPr>
        </p:nvSpPr>
        <p:spPr/>
        <p:txBody>
          <a:bodyPr/>
          <a:lstStyle/>
          <a:p>
            <a:fld id="{D5A593CC-2149-4E6C-BC3C-0044C280ECB2}" type="slidenum">
              <a:rPr lang="en-AU" smtClean="0"/>
              <a:pPr/>
              <a:t>37</a:t>
            </a:fld>
            <a:endParaRPr lang="en-AU" dirty="0"/>
          </a:p>
        </p:txBody>
      </p:sp>
    </p:spTree>
    <p:extLst>
      <p:ext uri="{BB962C8B-B14F-4D97-AF65-F5344CB8AC3E}">
        <p14:creationId xmlns:p14="http://schemas.microsoft.com/office/powerpoint/2010/main" val="3112424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315AE-B8AB-66F2-997E-B5F00B174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BD969-E9B4-6274-4C05-EA92F9CF3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79849-360B-B08E-0056-BA33041E85F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6447DD20-81A0-AE4C-2400-ECF77356FF07}"/>
              </a:ext>
            </a:extLst>
          </p:cNvPr>
          <p:cNvSpPr>
            <a:spLocks noGrp="1"/>
          </p:cNvSpPr>
          <p:nvPr>
            <p:ph type="sldNum" sz="quarter" idx="5"/>
          </p:nvPr>
        </p:nvSpPr>
        <p:spPr/>
        <p:txBody>
          <a:bodyPr/>
          <a:lstStyle/>
          <a:p>
            <a:fld id="{D5A593CC-2149-4E6C-BC3C-0044C280ECB2}" type="slidenum">
              <a:rPr lang="en-AU" smtClean="0"/>
              <a:pPr/>
              <a:t>38</a:t>
            </a:fld>
            <a:endParaRPr lang="en-AU" dirty="0"/>
          </a:p>
        </p:txBody>
      </p:sp>
    </p:spTree>
    <p:extLst>
      <p:ext uri="{BB962C8B-B14F-4D97-AF65-F5344CB8AC3E}">
        <p14:creationId xmlns:p14="http://schemas.microsoft.com/office/powerpoint/2010/main" val="422432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F201E-5FF1-4B03-9D37-00BD2B70E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A41CD-3B23-F2F6-685E-D88CCE320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6A071-5039-C581-1C14-291DAFC7B8B1}"/>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1DA893A-0384-B9BC-905F-A0993454493D}"/>
              </a:ext>
            </a:extLst>
          </p:cNvPr>
          <p:cNvSpPr>
            <a:spLocks noGrp="1"/>
          </p:cNvSpPr>
          <p:nvPr>
            <p:ph type="sldNum" sz="quarter" idx="5"/>
          </p:nvPr>
        </p:nvSpPr>
        <p:spPr/>
        <p:txBody>
          <a:bodyPr/>
          <a:lstStyle/>
          <a:p>
            <a:fld id="{D5A593CC-2149-4E6C-BC3C-0044C280ECB2}" type="slidenum">
              <a:rPr lang="en-AU" smtClean="0"/>
              <a:pPr/>
              <a:t>39</a:t>
            </a:fld>
            <a:endParaRPr lang="en-AU" dirty="0"/>
          </a:p>
        </p:txBody>
      </p:sp>
    </p:spTree>
    <p:extLst>
      <p:ext uri="{BB962C8B-B14F-4D97-AF65-F5344CB8AC3E}">
        <p14:creationId xmlns:p14="http://schemas.microsoft.com/office/powerpoint/2010/main" val="2077429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4CFE0-41DE-4541-A126-129BDABE7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3B7CB-7AA0-28C3-5318-135470AC3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59016-3A28-08D0-D401-54B028E35B6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7C1B6C8-1FC5-A0A1-978C-4FE6FCCC3F56}"/>
              </a:ext>
            </a:extLst>
          </p:cNvPr>
          <p:cNvSpPr>
            <a:spLocks noGrp="1"/>
          </p:cNvSpPr>
          <p:nvPr>
            <p:ph type="sldNum" sz="quarter" idx="5"/>
          </p:nvPr>
        </p:nvSpPr>
        <p:spPr/>
        <p:txBody>
          <a:bodyPr/>
          <a:lstStyle/>
          <a:p>
            <a:fld id="{D5A593CC-2149-4E6C-BC3C-0044C280ECB2}" type="slidenum">
              <a:rPr lang="en-AU" smtClean="0"/>
              <a:pPr/>
              <a:t>40</a:t>
            </a:fld>
            <a:endParaRPr lang="en-AU" dirty="0"/>
          </a:p>
        </p:txBody>
      </p:sp>
    </p:spTree>
    <p:extLst>
      <p:ext uri="{BB962C8B-B14F-4D97-AF65-F5344CB8AC3E}">
        <p14:creationId xmlns:p14="http://schemas.microsoft.com/office/powerpoint/2010/main" val="3527257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E0F3D-ECEF-7189-327B-35CC81DA6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3E4B18-9E06-7D76-B4CA-793801D279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77610-47FB-4189-158F-9A2FFAAA1CDA}"/>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FE8676A0-65AE-E15D-5C31-476DC93FC734}"/>
              </a:ext>
            </a:extLst>
          </p:cNvPr>
          <p:cNvSpPr>
            <a:spLocks noGrp="1"/>
          </p:cNvSpPr>
          <p:nvPr>
            <p:ph type="sldNum" sz="quarter" idx="5"/>
          </p:nvPr>
        </p:nvSpPr>
        <p:spPr/>
        <p:txBody>
          <a:bodyPr/>
          <a:lstStyle/>
          <a:p>
            <a:fld id="{D5A593CC-2149-4E6C-BC3C-0044C280ECB2}" type="slidenum">
              <a:rPr lang="en-AU" smtClean="0"/>
              <a:pPr/>
              <a:t>41</a:t>
            </a:fld>
            <a:endParaRPr lang="en-AU" dirty="0"/>
          </a:p>
        </p:txBody>
      </p:sp>
    </p:spTree>
    <p:extLst>
      <p:ext uri="{BB962C8B-B14F-4D97-AF65-F5344CB8AC3E}">
        <p14:creationId xmlns:p14="http://schemas.microsoft.com/office/powerpoint/2010/main" val="43222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6</a:t>
            </a:fld>
            <a:endParaRPr lang="en-AU" dirty="0"/>
          </a:p>
        </p:txBody>
      </p:sp>
    </p:spTree>
    <p:extLst>
      <p:ext uri="{BB962C8B-B14F-4D97-AF65-F5344CB8AC3E}">
        <p14:creationId xmlns:p14="http://schemas.microsoft.com/office/powerpoint/2010/main" val="18943504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4A46D-013E-122B-5022-5564468F8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C1595-6989-F1FE-5C3F-937121480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1586B-F564-32C7-11BC-F1B057CEAEA3}"/>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E68C0515-9984-5858-E795-AF939A30243F}"/>
              </a:ext>
            </a:extLst>
          </p:cNvPr>
          <p:cNvSpPr>
            <a:spLocks noGrp="1"/>
          </p:cNvSpPr>
          <p:nvPr>
            <p:ph type="sldNum" sz="quarter" idx="5"/>
          </p:nvPr>
        </p:nvSpPr>
        <p:spPr/>
        <p:txBody>
          <a:bodyPr/>
          <a:lstStyle/>
          <a:p>
            <a:fld id="{D5A593CC-2149-4E6C-BC3C-0044C280ECB2}" type="slidenum">
              <a:rPr lang="en-AU" smtClean="0"/>
              <a:pPr/>
              <a:t>42</a:t>
            </a:fld>
            <a:endParaRPr lang="en-AU" dirty="0"/>
          </a:p>
        </p:txBody>
      </p:sp>
    </p:spTree>
    <p:extLst>
      <p:ext uri="{BB962C8B-B14F-4D97-AF65-F5344CB8AC3E}">
        <p14:creationId xmlns:p14="http://schemas.microsoft.com/office/powerpoint/2010/main" val="2532783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121E0-7909-7DAA-8858-981A6C038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8D0A7-B3C7-001E-C9DE-11F600BAF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C4A8B-0969-734E-7182-B017DF07424B}"/>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147849F-8A74-C719-900B-F8CBEA8B093D}"/>
              </a:ext>
            </a:extLst>
          </p:cNvPr>
          <p:cNvSpPr>
            <a:spLocks noGrp="1"/>
          </p:cNvSpPr>
          <p:nvPr>
            <p:ph type="sldNum" sz="quarter" idx="5"/>
          </p:nvPr>
        </p:nvSpPr>
        <p:spPr/>
        <p:txBody>
          <a:bodyPr/>
          <a:lstStyle/>
          <a:p>
            <a:fld id="{D5A593CC-2149-4E6C-BC3C-0044C280ECB2}" type="slidenum">
              <a:rPr lang="en-AU" smtClean="0"/>
              <a:pPr/>
              <a:t>43</a:t>
            </a:fld>
            <a:endParaRPr lang="en-AU" dirty="0"/>
          </a:p>
        </p:txBody>
      </p:sp>
    </p:spTree>
    <p:extLst>
      <p:ext uri="{BB962C8B-B14F-4D97-AF65-F5344CB8AC3E}">
        <p14:creationId xmlns:p14="http://schemas.microsoft.com/office/powerpoint/2010/main" val="31608346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1C1D4-1F47-A342-B99A-219238CF7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91CDA-925B-D095-398E-85CD6C74B3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3B2559-84FD-F6E8-1150-E7F2D0E6AF3E}"/>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56C9E48-C2B2-A542-A5FD-6418E9A81FDB}"/>
              </a:ext>
            </a:extLst>
          </p:cNvPr>
          <p:cNvSpPr>
            <a:spLocks noGrp="1"/>
          </p:cNvSpPr>
          <p:nvPr>
            <p:ph type="sldNum" sz="quarter" idx="5"/>
          </p:nvPr>
        </p:nvSpPr>
        <p:spPr/>
        <p:txBody>
          <a:bodyPr/>
          <a:lstStyle/>
          <a:p>
            <a:fld id="{D5A593CC-2149-4E6C-BC3C-0044C280ECB2}" type="slidenum">
              <a:rPr lang="en-AU" smtClean="0"/>
              <a:pPr/>
              <a:t>44</a:t>
            </a:fld>
            <a:endParaRPr lang="en-AU" dirty="0"/>
          </a:p>
        </p:txBody>
      </p:sp>
    </p:spTree>
    <p:extLst>
      <p:ext uri="{BB962C8B-B14F-4D97-AF65-F5344CB8AC3E}">
        <p14:creationId xmlns:p14="http://schemas.microsoft.com/office/powerpoint/2010/main" val="1646155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51691-881F-58AB-C3ED-991B8AF70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21578-E40F-7EB9-8A68-B59340D04B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8EF57-1B9F-82F6-16D6-A2D4B264E1E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A39F0D0-AC2A-CBCD-6DE8-695A66AEBC1B}"/>
              </a:ext>
            </a:extLst>
          </p:cNvPr>
          <p:cNvSpPr>
            <a:spLocks noGrp="1"/>
          </p:cNvSpPr>
          <p:nvPr>
            <p:ph type="sldNum" sz="quarter" idx="5"/>
          </p:nvPr>
        </p:nvSpPr>
        <p:spPr/>
        <p:txBody>
          <a:bodyPr/>
          <a:lstStyle/>
          <a:p>
            <a:fld id="{D5A593CC-2149-4E6C-BC3C-0044C280ECB2}" type="slidenum">
              <a:rPr lang="en-AU" smtClean="0"/>
              <a:pPr/>
              <a:t>45</a:t>
            </a:fld>
            <a:endParaRPr lang="en-AU" dirty="0"/>
          </a:p>
        </p:txBody>
      </p:sp>
    </p:spTree>
    <p:extLst>
      <p:ext uri="{BB962C8B-B14F-4D97-AF65-F5344CB8AC3E}">
        <p14:creationId xmlns:p14="http://schemas.microsoft.com/office/powerpoint/2010/main" val="27712859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42D1A-8509-961D-BC47-F2852BE17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B9B83-7322-0619-ADDF-B404D082B6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F7F68A-5C3D-4042-F7BF-8BF8040023E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4001675F-7C8E-916B-CCF8-88F9EE15425A}"/>
              </a:ext>
            </a:extLst>
          </p:cNvPr>
          <p:cNvSpPr>
            <a:spLocks noGrp="1"/>
          </p:cNvSpPr>
          <p:nvPr>
            <p:ph type="sldNum" sz="quarter" idx="5"/>
          </p:nvPr>
        </p:nvSpPr>
        <p:spPr/>
        <p:txBody>
          <a:bodyPr/>
          <a:lstStyle/>
          <a:p>
            <a:fld id="{D5A593CC-2149-4E6C-BC3C-0044C280ECB2}" type="slidenum">
              <a:rPr lang="en-AU" smtClean="0"/>
              <a:pPr/>
              <a:t>46</a:t>
            </a:fld>
            <a:endParaRPr lang="en-AU" dirty="0"/>
          </a:p>
        </p:txBody>
      </p:sp>
    </p:spTree>
    <p:extLst>
      <p:ext uri="{BB962C8B-B14F-4D97-AF65-F5344CB8AC3E}">
        <p14:creationId xmlns:p14="http://schemas.microsoft.com/office/powerpoint/2010/main" val="3761402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A8E27-F19A-D1D2-6404-589FE18D5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3C2C7-6915-CEB8-E37E-6D8F8A02B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1AB45-94FA-F9EF-6874-DEC6EB06E22D}"/>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DA7A9626-16F7-8D96-877F-BA581E4BF6A2}"/>
              </a:ext>
            </a:extLst>
          </p:cNvPr>
          <p:cNvSpPr>
            <a:spLocks noGrp="1"/>
          </p:cNvSpPr>
          <p:nvPr>
            <p:ph type="sldNum" sz="quarter" idx="5"/>
          </p:nvPr>
        </p:nvSpPr>
        <p:spPr/>
        <p:txBody>
          <a:bodyPr/>
          <a:lstStyle/>
          <a:p>
            <a:fld id="{D5A593CC-2149-4E6C-BC3C-0044C280ECB2}" type="slidenum">
              <a:rPr lang="en-AU" smtClean="0"/>
              <a:pPr/>
              <a:t>47</a:t>
            </a:fld>
            <a:endParaRPr lang="en-AU" dirty="0"/>
          </a:p>
        </p:txBody>
      </p:sp>
    </p:spTree>
    <p:extLst>
      <p:ext uri="{BB962C8B-B14F-4D97-AF65-F5344CB8AC3E}">
        <p14:creationId xmlns:p14="http://schemas.microsoft.com/office/powerpoint/2010/main" val="7372097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BF432-C9E0-96C4-F67E-88347EE28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EDB02-60FE-D907-4EC0-69FD6B4FC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9B342-7907-8A6F-FC1F-2F79450B30AD}"/>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5B6EAF09-0D8C-3A4B-CF5F-BE6FE10A6E1A}"/>
              </a:ext>
            </a:extLst>
          </p:cNvPr>
          <p:cNvSpPr>
            <a:spLocks noGrp="1"/>
          </p:cNvSpPr>
          <p:nvPr>
            <p:ph type="sldNum" sz="quarter" idx="5"/>
          </p:nvPr>
        </p:nvSpPr>
        <p:spPr/>
        <p:txBody>
          <a:bodyPr/>
          <a:lstStyle/>
          <a:p>
            <a:fld id="{D5A593CC-2149-4E6C-BC3C-0044C280ECB2}" type="slidenum">
              <a:rPr lang="en-AU" smtClean="0"/>
              <a:pPr/>
              <a:t>48</a:t>
            </a:fld>
            <a:endParaRPr lang="en-AU" dirty="0"/>
          </a:p>
        </p:txBody>
      </p:sp>
    </p:spTree>
    <p:extLst>
      <p:ext uri="{BB962C8B-B14F-4D97-AF65-F5344CB8AC3E}">
        <p14:creationId xmlns:p14="http://schemas.microsoft.com/office/powerpoint/2010/main" val="3638136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799DE-0B53-1D6C-AA65-208E2EB7C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A6545-F8E7-04CD-0F25-04CF719CF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0A09D-F82D-5D34-8702-0366D793217F}"/>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A93CDAAA-3C1C-C7FE-6EE1-68AA64D1D68A}"/>
              </a:ext>
            </a:extLst>
          </p:cNvPr>
          <p:cNvSpPr>
            <a:spLocks noGrp="1"/>
          </p:cNvSpPr>
          <p:nvPr>
            <p:ph type="sldNum" sz="quarter" idx="5"/>
          </p:nvPr>
        </p:nvSpPr>
        <p:spPr/>
        <p:txBody>
          <a:bodyPr/>
          <a:lstStyle/>
          <a:p>
            <a:fld id="{D5A593CC-2149-4E6C-BC3C-0044C280ECB2}" type="slidenum">
              <a:rPr lang="en-AU" smtClean="0"/>
              <a:pPr/>
              <a:t>49</a:t>
            </a:fld>
            <a:endParaRPr lang="en-AU" dirty="0"/>
          </a:p>
        </p:txBody>
      </p:sp>
    </p:spTree>
    <p:extLst>
      <p:ext uri="{BB962C8B-B14F-4D97-AF65-F5344CB8AC3E}">
        <p14:creationId xmlns:p14="http://schemas.microsoft.com/office/powerpoint/2010/main" val="5968419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7FA26-7276-408E-C221-D6CAF8B0E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07359-2164-2F65-5BE2-BE873F1F6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E1B65A-3629-14F5-3419-1C2454FC97E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7A47746-E3B1-9BA1-042D-940BC134C501}"/>
              </a:ext>
            </a:extLst>
          </p:cNvPr>
          <p:cNvSpPr>
            <a:spLocks noGrp="1"/>
          </p:cNvSpPr>
          <p:nvPr>
            <p:ph type="sldNum" sz="quarter" idx="5"/>
          </p:nvPr>
        </p:nvSpPr>
        <p:spPr/>
        <p:txBody>
          <a:bodyPr/>
          <a:lstStyle/>
          <a:p>
            <a:fld id="{D5A593CC-2149-4E6C-BC3C-0044C280ECB2}" type="slidenum">
              <a:rPr lang="en-AU" smtClean="0"/>
              <a:pPr/>
              <a:t>50</a:t>
            </a:fld>
            <a:endParaRPr lang="en-AU" dirty="0"/>
          </a:p>
        </p:txBody>
      </p:sp>
    </p:spTree>
    <p:extLst>
      <p:ext uri="{BB962C8B-B14F-4D97-AF65-F5344CB8AC3E}">
        <p14:creationId xmlns:p14="http://schemas.microsoft.com/office/powerpoint/2010/main" val="1536978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51</a:t>
            </a:fld>
            <a:endParaRPr lang="en-AU" dirty="0"/>
          </a:p>
        </p:txBody>
      </p:sp>
    </p:spTree>
    <p:extLst>
      <p:ext uri="{BB962C8B-B14F-4D97-AF65-F5344CB8AC3E}">
        <p14:creationId xmlns:p14="http://schemas.microsoft.com/office/powerpoint/2010/main" val="4153437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56BC4-BF43-73CD-7B68-87FC320BA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714CD-87C1-77BB-7D54-8EF2733E63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11CF2-3587-6B3C-9760-1E008F83A8F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04C0BC01-8051-3A0C-338F-7CFE9A36D484}"/>
              </a:ext>
            </a:extLst>
          </p:cNvPr>
          <p:cNvSpPr>
            <a:spLocks noGrp="1"/>
          </p:cNvSpPr>
          <p:nvPr>
            <p:ph type="sldNum" sz="quarter" idx="5"/>
          </p:nvPr>
        </p:nvSpPr>
        <p:spPr/>
        <p:txBody>
          <a:bodyPr/>
          <a:lstStyle/>
          <a:p>
            <a:fld id="{D5A593CC-2149-4E6C-BC3C-0044C280ECB2}" type="slidenum">
              <a:rPr lang="en-AU" smtClean="0"/>
              <a:pPr/>
              <a:t>7</a:t>
            </a:fld>
            <a:endParaRPr lang="en-AU" dirty="0"/>
          </a:p>
        </p:txBody>
      </p:sp>
    </p:spTree>
    <p:extLst>
      <p:ext uri="{BB962C8B-B14F-4D97-AF65-F5344CB8AC3E}">
        <p14:creationId xmlns:p14="http://schemas.microsoft.com/office/powerpoint/2010/main" val="14068279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AA461-0A8B-199D-EDAF-F2CC58629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420C35-F672-3E3E-2E48-FB2EF3471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116D9-D1CA-9D85-E49D-A935AB433EC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F21AAC2D-5C37-E48D-4EC3-7C7B832D9E5C}"/>
              </a:ext>
            </a:extLst>
          </p:cNvPr>
          <p:cNvSpPr>
            <a:spLocks noGrp="1"/>
          </p:cNvSpPr>
          <p:nvPr>
            <p:ph type="sldNum" sz="quarter" idx="5"/>
          </p:nvPr>
        </p:nvSpPr>
        <p:spPr/>
        <p:txBody>
          <a:bodyPr/>
          <a:lstStyle/>
          <a:p>
            <a:fld id="{D5A593CC-2149-4E6C-BC3C-0044C280ECB2}" type="slidenum">
              <a:rPr lang="en-AU" smtClean="0"/>
              <a:pPr/>
              <a:t>52</a:t>
            </a:fld>
            <a:endParaRPr lang="en-AU" dirty="0"/>
          </a:p>
        </p:txBody>
      </p:sp>
    </p:spTree>
    <p:extLst>
      <p:ext uri="{BB962C8B-B14F-4D97-AF65-F5344CB8AC3E}">
        <p14:creationId xmlns:p14="http://schemas.microsoft.com/office/powerpoint/2010/main" val="2991882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4A840-5643-C7DE-AB97-90FB8C436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3E21B-3045-6E9F-21A6-B99BAF79CB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AD46B-9722-98F8-F67D-1C820053ED5B}"/>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EA6E4F50-2563-EBAC-76EC-691D54E28B1B}"/>
              </a:ext>
            </a:extLst>
          </p:cNvPr>
          <p:cNvSpPr>
            <a:spLocks noGrp="1"/>
          </p:cNvSpPr>
          <p:nvPr>
            <p:ph type="sldNum" sz="quarter" idx="5"/>
          </p:nvPr>
        </p:nvSpPr>
        <p:spPr/>
        <p:txBody>
          <a:bodyPr/>
          <a:lstStyle/>
          <a:p>
            <a:fld id="{D5A593CC-2149-4E6C-BC3C-0044C280ECB2}" type="slidenum">
              <a:rPr lang="en-AU" smtClean="0"/>
              <a:pPr/>
              <a:t>8</a:t>
            </a:fld>
            <a:endParaRPr lang="en-AU" dirty="0"/>
          </a:p>
        </p:txBody>
      </p:sp>
    </p:spTree>
    <p:extLst>
      <p:ext uri="{BB962C8B-B14F-4D97-AF65-F5344CB8AC3E}">
        <p14:creationId xmlns:p14="http://schemas.microsoft.com/office/powerpoint/2010/main" val="255419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9</a:t>
            </a:fld>
            <a:endParaRPr lang="en-AU" dirty="0"/>
          </a:p>
        </p:txBody>
      </p:sp>
    </p:spTree>
    <p:extLst>
      <p:ext uri="{BB962C8B-B14F-4D97-AF65-F5344CB8AC3E}">
        <p14:creationId xmlns:p14="http://schemas.microsoft.com/office/powerpoint/2010/main" val="4267440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9D8BC-7A8A-183A-1367-3CAE62D29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D92A3-5FB8-0A08-AF18-F62DEB9F06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368C24-11A1-8650-B9A6-C8D8495FBC57}"/>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EC2F48E2-7200-F75F-AFF5-C6A9FDD42A82}"/>
              </a:ext>
            </a:extLst>
          </p:cNvPr>
          <p:cNvSpPr>
            <a:spLocks noGrp="1"/>
          </p:cNvSpPr>
          <p:nvPr>
            <p:ph type="sldNum" sz="quarter" idx="5"/>
          </p:nvPr>
        </p:nvSpPr>
        <p:spPr/>
        <p:txBody>
          <a:bodyPr/>
          <a:lstStyle/>
          <a:p>
            <a:fld id="{D5A593CC-2149-4E6C-BC3C-0044C280ECB2}" type="slidenum">
              <a:rPr lang="en-AU" smtClean="0"/>
              <a:pPr/>
              <a:t>10</a:t>
            </a:fld>
            <a:endParaRPr lang="en-AU" dirty="0"/>
          </a:p>
        </p:txBody>
      </p:sp>
    </p:spTree>
    <p:extLst>
      <p:ext uri="{BB962C8B-B14F-4D97-AF65-F5344CB8AC3E}">
        <p14:creationId xmlns:p14="http://schemas.microsoft.com/office/powerpoint/2010/main" val="64724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11</a:t>
            </a:fld>
            <a:endParaRPr lang="en-AU" dirty="0"/>
          </a:p>
        </p:txBody>
      </p:sp>
    </p:spTree>
    <p:extLst>
      <p:ext uri="{BB962C8B-B14F-4D97-AF65-F5344CB8AC3E}">
        <p14:creationId xmlns:p14="http://schemas.microsoft.com/office/powerpoint/2010/main" val="3756364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customXml" Target="../ink/ink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0.png"/><Relationship Id="rId5" Type="http://schemas.openxmlformats.org/officeDocument/2006/relationships/customXml" Target="../ink/ink5.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customXml" Target="../ink/ink3.xm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customXml" Target="../ink/ink2.xml"/><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customXml" Target="../ink/ink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 dark">
    <p:bg>
      <p:bgPr>
        <a:solidFill>
          <a:srgbClr val="002A3A"/>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8F1180-0A88-4152-9481-5797E72CA148}"/>
              </a:ext>
            </a:extLst>
          </p:cNvPr>
          <p:cNvSpPr/>
          <p:nvPr userDrawn="1"/>
        </p:nvSpPr>
        <p:spPr>
          <a:xfrm>
            <a:off x="-3411" y="-5519"/>
            <a:ext cx="12198586" cy="6841372"/>
          </a:xfrm>
          <a:prstGeom prst="rect">
            <a:avLst/>
          </a:prstGeom>
          <a:solidFill>
            <a:srgbClr val="0057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00"/>
          </a:p>
        </p:txBody>
      </p:sp>
      <p:pic>
        <p:nvPicPr>
          <p:cNvPr id="13" name="Graphic 12">
            <a:extLst>
              <a:ext uri="{FF2B5EF4-FFF2-40B4-BE49-F238E27FC236}">
                <a16:creationId xmlns:a16="http://schemas.microsoft.com/office/drawing/2014/main" id="{1EBD4F2A-924E-4BAD-848E-2F758FB8E30F}"/>
              </a:ext>
            </a:extLst>
          </p:cNvPr>
          <p:cNvPicPr>
            <a:picLocks noChangeAspect="1"/>
          </p:cNvPicPr>
          <p:nvPr userDrawn="1"/>
        </p:nvPicPr>
        <p:blipFill>
          <a:blip r:embed="rId2"/>
          <a:srcRect/>
          <a:stretch/>
        </p:blipFill>
        <p:spPr>
          <a:xfrm>
            <a:off x="1422029" y="809090"/>
            <a:ext cx="5173576" cy="778690"/>
          </a:xfrm>
          <a:prstGeom prst="rect">
            <a:avLst/>
          </a:prstGeom>
          <a:noFill/>
        </p:spPr>
      </p:pic>
      <p:pic>
        <p:nvPicPr>
          <p:cNvPr id="7" name="Picture 6" descr="A black background with icons&#10;&#10;AI-generated content may be incorrect.">
            <a:extLst>
              <a:ext uri="{FF2B5EF4-FFF2-40B4-BE49-F238E27FC236}">
                <a16:creationId xmlns:a16="http://schemas.microsoft.com/office/drawing/2014/main" id="{2E334131-3CE4-1B6B-B72E-6E44EECE0D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617" y="73387"/>
            <a:ext cx="11637818" cy="7794598"/>
          </a:xfrm>
          <a:prstGeom prst="rect">
            <a:avLst/>
          </a:prstGeom>
        </p:spPr>
      </p:pic>
      <p:sp>
        <p:nvSpPr>
          <p:cNvPr id="14" name="TextBox 13">
            <a:extLst>
              <a:ext uri="{FF2B5EF4-FFF2-40B4-BE49-F238E27FC236}">
                <a16:creationId xmlns:a16="http://schemas.microsoft.com/office/drawing/2014/main" id="{000F2A08-843B-4D60-8C46-B1FCA43ADAA5}"/>
              </a:ext>
            </a:extLst>
          </p:cNvPr>
          <p:cNvSpPr txBox="1"/>
          <p:nvPr userDrawn="1"/>
        </p:nvSpPr>
        <p:spPr>
          <a:xfrm>
            <a:off x="11290840" y="6238106"/>
            <a:ext cx="868188" cy="338554"/>
          </a:xfrm>
          <a:prstGeom prst="rect">
            <a:avLst/>
          </a:prstGeom>
          <a:noFill/>
        </p:spPr>
        <p:txBody>
          <a:bodyPr wrap="square" rtlCol="0">
            <a:spAutoFit/>
          </a:bodyPr>
          <a:lstStyle/>
          <a:p>
            <a:pPr algn="ctr"/>
            <a:r>
              <a:rPr lang="en-AU" sz="1600" b="0" i="0" dirty="0">
                <a:solidFill>
                  <a:schemeClr val="bg1"/>
                </a:solidFill>
                <a:latin typeface="Source Sans Pro" panose="020B0503030403020204" pitchFamily="34" charset="0"/>
                <a:cs typeface="Arial" panose="020B0604020202020204" pitchFamily="34" charset="0"/>
              </a:rPr>
              <a:t>OAIC</a:t>
            </a:r>
          </a:p>
        </p:txBody>
      </p:sp>
      <p:pic>
        <p:nvPicPr>
          <p:cNvPr id="4" name="Graphic 3">
            <a:extLst>
              <a:ext uri="{FF2B5EF4-FFF2-40B4-BE49-F238E27FC236}">
                <a16:creationId xmlns:a16="http://schemas.microsoft.com/office/drawing/2014/main" id="{5E06F6A9-4482-4F5D-A7A9-08394EF545A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1182734" y="5833500"/>
            <a:ext cx="1026088" cy="1026088"/>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5"/>
          <a:srcRect/>
          <a:stretch/>
        </p:blipFill>
        <p:spPr>
          <a:xfrm>
            <a:off x="6586" y="9501"/>
            <a:ext cx="1026088" cy="6840585"/>
          </a:xfrm>
          <a:prstGeom prst="rect">
            <a:avLst/>
          </a:prstGeom>
        </p:spPr>
      </p:pic>
      <p:sp>
        <p:nvSpPr>
          <p:cNvPr id="3" name="Subtitle 2"/>
          <p:cNvSpPr>
            <a:spLocks noGrp="1"/>
          </p:cNvSpPr>
          <p:nvPr>
            <p:ph type="subTitle" idx="1" hasCustomPrompt="1"/>
          </p:nvPr>
        </p:nvSpPr>
        <p:spPr>
          <a:xfrm>
            <a:off x="1422029" y="2348798"/>
            <a:ext cx="4633028" cy="665085"/>
          </a:xfrm>
          <a:prstGeom prst="rect">
            <a:avLst/>
          </a:prstGeom>
          <a:noFill/>
        </p:spPr>
        <p:txBody>
          <a:bodyPr lIns="0"/>
          <a:lstStyle>
            <a:lvl1pPr marL="0" indent="0" algn="l">
              <a:lnSpc>
                <a:spcPts val="4600"/>
              </a:lnSpc>
              <a:spcBef>
                <a:spcPts val="0"/>
              </a:spcBef>
              <a:spcAft>
                <a:spcPts val="1134"/>
              </a:spcAft>
              <a:buNone/>
              <a:defRPr sz="3600" b="0">
                <a:solidFill>
                  <a:schemeClr val="bg1"/>
                </a:solidFill>
                <a:latin typeface="+mj-lt"/>
                <a:ea typeface="Source Sans Pro" panose="020B0503030403020204" pitchFamily="34" charset="0"/>
                <a:cs typeface="Sanskrit Text" panose="020B0502040204020203" pitchFamily="18" charset="0"/>
              </a:defRPr>
            </a:lvl1pPr>
            <a:lvl2pPr marL="0" indent="0" algn="l">
              <a:lnSpc>
                <a:spcPts val="2600"/>
              </a:lnSpc>
              <a:spcBef>
                <a:spcPts val="400"/>
              </a:spcBef>
              <a:spcAft>
                <a:spcPts val="1134"/>
              </a:spcAft>
              <a:buNone/>
              <a:defRPr sz="2600" b="0">
                <a:solidFill>
                  <a:srgbClr val="FF0000"/>
                </a:solidFill>
              </a:defRPr>
            </a:lvl2pPr>
            <a:lvl3pPr marL="0" indent="0" algn="l">
              <a:lnSpc>
                <a:spcPts val="2600"/>
              </a:lnSpc>
              <a:spcBef>
                <a:spcPts val="400"/>
              </a:spcBef>
              <a:spcAft>
                <a:spcPts val="1134"/>
              </a:spcAft>
              <a:buNone/>
              <a:defRPr sz="2600">
                <a:solidFill>
                  <a:schemeClr val="bg1"/>
                </a:solidFill>
              </a:defRPr>
            </a:lvl3pPr>
            <a:lvl4pPr marL="0" indent="0" algn="l">
              <a:lnSpc>
                <a:spcPts val="2600"/>
              </a:lnSpc>
              <a:spcBef>
                <a:spcPts val="400"/>
              </a:spcBef>
              <a:spcAft>
                <a:spcPts val="1134"/>
              </a:spcAft>
              <a:buNone/>
              <a:defRPr sz="2600">
                <a:solidFill>
                  <a:schemeClr val="bg1"/>
                </a:solidFill>
              </a:defRPr>
            </a:lvl4pPr>
            <a:lvl5pPr marL="0" indent="0" algn="l">
              <a:lnSpc>
                <a:spcPts val="2600"/>
              </a:lnSpc>
              <a:spcBef>
                <a:spcPts val="400"/>
              </a:spcBef>
              <a:spcAft>
                <a:spcPts val="1134"/>
              </a:spcAft>
              <a:buNone/>
              <a:defRPr sz="2600">
                <a:solidFill>
                  <a:schemeClr val="bg1"/>
                </a:solidFill>
              </a:defRPr>
            </a:lvl5pPr>
            <a:lvl6pPr marL="0" indent="0" algn="l">
              <a:lnSpc>
                <a:spcPts val="2600"/>
              </a:lnSpc>
              <a:spcBef>
                <a:spcPts val="400"/>
              </a:spcBef>
              <a:spcAft>
                <a:spcPts val="1134"/>
              </a:spcAft>
              <a:buNone/>
              <a:defRPr sz="2600">
                <a:solidFill>
                  <a:schemeClr val="bg1"/>
                </a:solidFill>
              </a:defRPr>
            </a:lvl6pPr>
            <a:lvl7pPr marL="0" indent="0" algn="l">
              <a:lnSpc>
                <a:spcPts val="2600"/>
              </a:lnSpc>
              <a:spcBef>
                <a:spcPts val="400"/>
              </a:spcBef>
              <a:spcAft>
                <a:spcPts val="1134"/>
              </a:spcAft>
              <a:buNone/>
              <a:defRPr sz="2600">
                <a:solidFill>
                  <a:schemeClr val="bg1"/>
                </a:solidFill>
              </a:defRPr>
            </a:lvl7pPr>
            <a:lvl8pPr marL="0" indent="0" algn="l">
              <a:lnSpc>
                <a:spcPts val="2600"/>
              </a:lnSpc>
              <a:spcBef>
                <a:spcPts val="400"/>
              </a:spcBef>
              <a:spcAft>
                <a:spcPts val="1134"/>
              </a:spcAft>
              <a:buNone/>
              <a:defRPr sz="2600">
                <a:solidFill>
                  <a:schemeClr val="bg1"/>
                </a:solidFill>
              </a:defRPr>
            </a:lvl8pPr>
            <a:lvl9pPr marL="0" indent="0" algn="l">
              <a:lnSpc>
                <a:spcPts val="2600"/>
              </a:lnSpc>
              <a:spcBef>
                <a:spcPts val="400"/>
              </a:spcBef>
              <a:spcAft>
                <a:spcPts val="1134"/>
              </a:spcAft>
              <a:buNone/>
              <a:defRPr sz="2600">
                <a:solidFill>
                  <a:schemeClr val="bg1"/>
                </a:solidFill>
              </a:defRPr>
            </a:lvl9pPr>
          </a:lstStyle>
          <a:p>
            <a:r>
              <a:rPr lang="en-AU" sz="3600" dirty="0">
                <a:solidFill>
                  <a:schemeClr val="bg1"/>
                </a:solidFill>
              </a:rPr>
              <a:t>Children’s Online Privacy Code</a:t>
            </a:r>
          </a:p>
        </p:txBody>
      </p:sp>
      <p:sp>
        <p:nvSpPr>
          <p:cNvPr id="19" name="Text Placeholder 18"/>
          <p:cNvSpPr>
            <a:spLocks noGrp="1"/>
          </p:cNvSpPr>
          <p:nvPr>
            <p:ph type="body" sz="quarter" idx="12" hasCustomPrompt="1"/>
          </p:nvPr>
        </p:nvSpPr>
        <p:spPr>
          <a:xfrm>
            <a:off x="1422029" y="4041590"/>
            <a:ext cx="5173576" cy="523220"/>
          </a:xfrm>
          <a:prstGeom prst="rect">
            <a:avLst/>
          </a:prstGeom>
          <a:noFill/>
        </p:spPr>
        <p:txBody>
          <a:bodyPr wrap="square" lIns="0">
            <a:spAutoFit/>
          </a:bodyPr>
          <a:lstStyle>
            <a:lvl1pPr>
              <a:lnSpc>
                <a:spcPct val="100000"/>
              </a:lnSpc>
              <a:spcBef>
                <a:spcPts val="1799"/>
              </a:spcBef>
              <a:spcAft>
                <a:spcPts val="1799"/>
              </a:spcAft>
              <a:defRPr sz="2800" b="0" i="0" baseline="0">
                <a:solidFill>
                  <a:schemeClr val="bg1"/>
                </a:solidFill>
                <a:latin typeface="+mn-lt"/>
                <a:ea typeface="Source Sans Pro Light" panose="020B0403030403020204" pitchFamily="34" charset="0"/>
              </a:defRPr>
            </a:lvl1pPr>
          </a:lstStyle>
          <a:p>
            <a:r>
              <a:rPr lang="en-AU" sz="2800" b="0" i="0" dirty="0">
                <a:solidFill>
                  <a:schemeClr val="bg1"/>
                </a:solidFill>
                <a:effectLst/>
                <a:latin typeface="Aptos SemiBold" panose="020B0004020202020204" pitchFamily="34" charset="0"/>
              </a:rPr>
              <a:t>Public Consultation Webinar</a:t>
            </a:r>
            <a:endParaRPr lang="en-AU" sz="2800" dirty="0">
              <a:solidFill>
                <a:schemeClr val="bg1"/>
              </a:solidFill>
              <a:latin typeface="Aptos SemiBold" panose="020B0004020202020204" pitchFamily="34" charset="0"/>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A655FD87-7BDD-0857-CB80-F24331B77C45}"/>
                  </a:ext>
                </a:extLst>
              </p14:cNvPr>
              <p14:cNvContentPartPr/>
              <p14:nvPr userDrawn="1"/>
            </p14:nvContentPartPr>
            <p14:xfrm>
              <a:off x="1518747" y="3774902"/>
              <a:ext cx="3456000" cy="13680"/>
            </p14:xfrm>
          </p:contentPart>
        </mc:Choice>
        <mc:Fallback xmlns="">
          <p:pic>
            <p:nvPicPr>
              <p:cNvPr id="2" name="Ink 1">
                <a:extLst>
                  <a:ext uri="{FF2B5EF4-FFF2-40B4-BE49-F238E27FC236}">
                    <a16:creationId xmlns:a16="http://schemas.microsoft.com/office/drawing/2014/main" id="{A655FD87-7BDD-0857-CB80-F24331B77C45}"/>
                  </a:ext>
                </a:extLst>
              </p:cNvPr>
              <p:cNvPicPr/>
              <p:nvPr/>
            </p:nvPicPr>
            <p:blipFill>
              <a:blip r:embed="rId7"/>
              <a:stretch>
                <a:fillRect/>
              </a:stretch>
            </p:blipFill>
            <p:spPr>
              <a:xfrm>
                <a:off x="1482747" y="3738902"/>
                <a:ext cx="3527640" cy="85320"/>
              </a:xfrm>
              <a:prstGeom prst="rect">
                <a:avLst/>
              </a:prstGeom>
            </p:spPr>
          </p:pic>
        </mc:Fallback>
      </mc:AlternateContent>
    </p:spTree>
    <p:extLst>
      <p:ext uri="{BB962C8B-B14F-4D97-AF65-F5344CB8AC3E}">
        <p14:creationId xmlns:p14="http://schemas.microsoft.com/office/powerpoint/2010/main" val="1566273395"/>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Left column image - dark">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115070-BF5A-0E50-FE5A-1D15F61F9649}"/>
              </a:ext>
            </a:extLst>
          </p:cNvPr>
          <p:cNvSpPr/>
          <p:nvPr userDrawn="1"/>
        </p:nvSpPr>
        <p:spPr>
          <a:xfrm>
            <a:off x="6587" y="0"/>
            <a:ext cx="2934976" cy="6872598"/>
          </a:xfrm>
          <a:prstGeom prst="rect">
            <a:avLst/>
          </a:prstGeom>
          <a:solidFill>
            <a:srgbClr val="0657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7" name="Picture 6" descr="A black background with icons&#10;&#10;AI-generated content may be incorrect.">
            <a:extLst>
              <a:ext uri="{FF2B5EF4-FFF2-40B4-BE49-F238E27FC236}">
                <a16:creationId xmlns:a16="http://schemas.microsoft.com/office/drawing/2014/main" id="{320444AF-DC1C-B94E-3D63-BE1321B6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6587" y="-659642"/>
            <a:ext cx="2934976" cy="7794598"/>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3"/>
          <a:srcRect/>
          <a:stretch/>
        </p:blipFill>
        <p:spPr>
          <a:xfrm>
            <a:off x="6586" y="13011"/>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5375909" y="1286806"/>
            <a:ext cx="5514909" cy="4577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2" name="Rectangle 21">
            <a:extLst>
              <a:ext uri="{FF2B5EF4-FFF2-40B4-BE49-F238E27FC236}">
                <a16:creationId xmlns:a16="http://schemas.microsoft.com/office/drawing/2014/main" id="{31716C2B-1733-35F9-1517-4FC8BA79B94B}"/>
              </a:ext>
            </a:extLst>
          </p:cNvPr>
          <p:cNvSpPr/>
          <p:nvPr userDrawn="1"/>
        </p:nvSpPr>
        <p:spPr>
          <a:xfrm rot="5400000">
            <a:off x="11560888" y="394651"/>
            <a:ext cx="1028938" cy="23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2" name="Graphic 1">
            <a:extLst>
              <a:ext uri="{FF2B5EF4-FFF2-40B4-BE49-F238E27FC236}">
                <a16:creationId xmlns:a16="http://schemas.microsoft.com/office/drawing/2014/main" id="{16EEA816-5782-2CA3-299A-9735CB465DC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4041409470"/>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Left column quote - ligh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4D4981-408D-3A70-DC3E-29D08702CA8A}"/>
              </a:ext>
            </a:extLst>
          </p:cNvPr>
          <p:cNvSpPr/>
          <p:nvPr userDrawn="1"/>
        </p:nvSpPr>
        <p:spPr>
          <a:xfrm>
            <a:off x="6586" y="0"/>
            <a:ext cx="3208102" cy="68595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3937634" y="836613"/>
            <a:ext cx="5514909" cy="4577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6">
            <a:extLst>
              <a:ext uri="{FF2B5EF4-FFF2-40B4-BE49-F238E27FC236}">
                <a16:creationId xmlns:a16="http://schemas.microsoft.com/office/drawing/2014/main" id="{BA917456-9C33-1F0F-D365-AA01CE64D156}"/>
              </a:ext>
            </a:extLst>
          </p:cNvPr>
          <p:cNvSpPr>
            <a:spLocks noGrp="1"/>
          </p:cNvSpPr>
          <p:nvPr>
            <p:ph type="body" sz="quarter" idx="16" hasCustomPrompt="1"/>
          </p:nvPr>
        </p:nvSpPr>
        <p:spPr>
          <a:xfrm>
            <a:off x="652463" y="838955"/>
            <a:ext cx="2212013" cy="3852108"/>
          </a:xfrm>
        </p:spPr>
        <p:txBody>
          <a:bodyPr/>
          <a:lstStyle>
            <a:lvl1pPr>
              <a:lnSpc>
                <a:spcPct val="100000"/>
              </a:lnSpc>
              <a:defRPr sz="1600"/>
            </a:lvl1pPr>
          </a:lstStyle>
          <a:p>
            <a:r>
              <a:rPr lang="en-AU" dirty="0"/>
              <a:t>We’re the independent national regulator for privacy and freedom of information. We promote and uphold your rights to access government-held information and have your person information protected.</a:t>
            </a:r>
          </a:p>
        </p:txBody>
      </p:sp>
      <p:pic>
        <p:nvPicPr>
          <p:cNvPr id="2" name="Graphic 1">
            <a:extLst>
              <a:ext uri="{FF2B5EF4-FFF2-40B4-BE49-F238E27FC236}">
                <a16:creationId xmlns:a16="http://schemas.microsoft.com/office/drawing/2014/main" id="{41D28229-5230-3129-E654-D57FD3A6FA3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
        <p:nvSpPr>
          <p:cNvPr id="3" name="Rectangle 2">
            <a:extLst>
              <a:ext uri="{FF2B5EF4-FFF2-40B4-BE49-F238E27FC236}">
                <a16:creationId xmlns:a16="http://schemas.microsoft.com/office/drawing/2014/main" id="{6F6F97BD-5C08-464A-412E-492820A64FCB}"/>
              </a:ext>
            </a:extLst>
          </p:cNvPr>
          <p:cNvSpPr/>
          <p:nvPr userDrawn="1"/>
        </p:nvSpPr>
        <p:spPr>
          <a:xfrm rot="5400000">
            <a:off x="11560888" y="394651"/>
            <a:ext cx="1028938" cy="23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Tree>
    <p:extLst>
      <p:ext uri="{BB962C8B-B14F-4D97-AF65-F5344CB8AC3E}">
        <p14:creationId xmlns:p14="http://schemas.microsoft.com/office/powerpoint/2010/main" val="2001088092"/>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Right column quote- dark">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1035424" y="836613"/>
            <a:ext cx="5514909" cy="4577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Rectangle 1">
            <a:extLst>
              <a:ext uri="{FF2B5EF4-FFF2-40B4-BE49-F238E27FC236}">
                <a16:creationId xmlns:a16="http://schemas.microsoft.com/office/drawing/2014/main" id="{F6E209CF-5CDD-A606-3A5F-3E06A094BB55}"/>
              </a:ext>
            </a:extLst>
          </p:cNvPr>
          <p:cNvSpPr/>
          <p:nvPr userDrawn="1"/>
        </p:nvSpPr>
        <p:spPr>
          <a:xfrm>
            <a:off x="8993424" y="0"/>
            <a:ext cx="3208102" cy="6859588"/>
          </a:xfrm>
          <a:prstGeom prst="rect">
            <a:avLst/>
          </a:prstGeom>
          <a:solidFill>
            <a:srgbClr val="0657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5" name="Rectangle 4">
            <a:extLst>
              <a:ext uri="{FF2B5EF4-FFF2-40B4-BE49-F238E27FC236}">
                <a16:creationId xmlns:a16="http://schemas.microsoft.com/office/drawing/2014/main" id="{54741576-5C5A-3674-6559-7D2949616189}"/>
              </a:ext>
            </a:extLst>
          </p:cNvPr>
          <p:cNvSpPr/>
          <p:nvPr userDrawn="1"/>
        </p:nvSpPr>
        <p:spPr>
          <a:xfrm>
            <a:off x="8993424" y="0"/>
            <a:ext cx="1028938" cy="23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8" name="Text Placeholder 6">
            <a:extLst>
              <a:ext uri="{FF2B5EF4-FFF2-40B4-BE49-F238E27FC236}">
                <a16:creationId xmlns:a16="http://schemas.microsoft.com/office/drawing/2014/main" id="{E3FC67B5-7C8C-F581-C666-55FFD612B173}"/>
              </a:ext>
            </a:extLst>
          </p:cNvPr>
          <p:cNvSpPr>
            <a:spLocks noGrp="1"/>
          </p:cNvSpPr>
          <p:nvPr>
            <p:ph type="body" sz="quarter" idx="16" hasCustomPrompt="1"/>
          </p:nvPr>
        </p:nvSpPr>
        <p:spPr>
          <a:xfrm>
            <a:off x="9491468" y="838955"/>
            <a:ext cx="2212013" cy="3852108"/>
          </a:xfrm>
        </p:spPr>
        <p:txBody>
          <a:bodyPr/>
          <a:lstStyle>
            <a:lvl1pPr>
              <a:lnSpc>
                <a:spcPct val="100000"/>
              </a:lnSpc>
              <a:defRPr sz="1600">
                <a:solidFill>
                  <a:schemeClr val="bg1"/>
                </a:solidFill>
              </a:defRPr>
            </a:lvl1pPr>
          </a:lstStyle>
          <a:p>
            <a:r>
              <a:rPr lang="en-AU" dirty="0"/>
              <a:t>We’re the independent national regulator for privacy and freedom of information. We promote and uphold your rights to access government-held information and have your person information protected.</a:t>
            </a:r>
          </a:p>
        </p:txBody>
      </p:sp>
      <p:pic>
        <p:nvPicPr>
          <p:cNvPr id="3" name="Graphic 3">
            <a:extLst>
              <a:ext uri="{FF2B5EF4-FFF2-40B4-BE49-F238E27FC236}">
                <a16:creationId xmlns:a16="http://schemas.microsoft.com/office/drawing/2014/main" id="{4E515D0B-6046-ABC2-5A89-5EC6F863F925}"/>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1635848" y="6293675"/>
            <a:ext cx="565913" cy="565913"/>
          </a:xfrm>
          <a:prstGeom prst="rect">
            <a:avLst/>
          </a:prstGeom>
        </p:spPr>
      </p:pic>
      <p:sp>
        <p:nvSpPr>
          <p:cNvPr id="4" name="Rectangle 3">
            <a:extLst>
              <a:ext uri="{FF2B5EF4-FFF2-40B4-BE49-F238E27FC236}">
                <a16:creationId xmlns:a16="http://schemas.microsoft.com/office/drawing/2014/main" id="{BEC2334B-8D8F-FF9D-3A6C-3D572C2FB087}"/>
              </a:ext>
            </a:extLst>
          </p:cNvPr>
          <p:cNvSpPr/>
          <p:nvPr userDrawn="1"/>
        </p:nvSpPr>
        <p:spPr>
          <a:xfrm rot="5400000">
            <a:off x="8598538" y="410811"/>
            <a:ext cx="1028938" cy="23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Tree>
    <p:extLst>
      <p:ext uri="{BB962C8B-B14F-4D97-AF65-F5344CB8AC3E}">
        <p14:creationId xmlns:p14="http://schemas.microsoft.com/office/powerpoint/2010/main" val="973165528"/>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Right half image - dar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92FC38-F2D1-8DE9-FEB9-0CDCF73721ED}"/>
              </a:ext>
            </a:extLst>
          </p:cNvPr>
          <p:cNvSpPr/>
          <p:nvPr userDrawn="1"/>
        </p:nvSpPr>
        <p:spPr>
          <a:xfrm>
            <a:off x="7268652" y="0"/>
            <a:ext cx="4904081" cy="6872598"/>
          </a:xfrm>
          <a:prstGeom prst="rect">
            <a:avLst/>
          </a:prstGeom>
          <a:solidFill>
            <a:srgbClr val="0657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5" name="Picture 4">
            <a:extLst>
              <a:ext uri="{FF2B5EF4-FFF2-40B4-BE49-F238E27FC236}">
                <a16:creationId xmlns:a16="http://schemas.microsoft.com/office/drawing/2014/main" id="{E087485D-6A82-EF2F-EF08-C5D5D366D32A}"/>
              </a:ext>
            </a:extLst>
          </p:cNvPr>
          <p:cNvPicPr>
            <a:picLocks noChangeAspect="1"/>
          </p:cNvPicPr>
          <p:nvPr userDrawn="1"/>
        </p:nvPicPr>
        <p:blipFill>
          <a:blip r:embed="rId2"/>
          <a:srcRect t="8009" r="60437" b="8009"/>
          <a:stretch>
            <a:fillRect/>
          </a:stretch>
        </p:blipFill>
        <p:spPr>
          <a:xfrm>
            <a:off x="7347940" y="218186"/>
            <a:ext cx="4824793" cy="6859588"/>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3"/>
          <a:srcRect/>
          <a:stretch/>
        </p:blipFill>
        <p:spPr>
          <a:xfrm>
            <a:off x="0"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1013906" y="965188"/>
            <a:ext cx="4714123" cy="3512055"/>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2" name="Rectangle 21">
            <a:extLst>
              <a:ext uri="{FF2B5EF4-FFF2-40B4-BE49-F238E27FC236}">
                <a16:creationId xmlns:a16="http://schemas.microsoft.com/office/drawing/2014/main" id="{31716C2B-1733-35F9-1517-4FC8BA79B94B}"/>
              </a:ext>
            </a:extLst>
          </p:cNvPr>
          <p:cNvSpPr/>
          <p:nvPr userDrawn="1"/>
        </p:nvSpPr>
        <p:spPr>
          <a:xfrm rot="5400000">
            <a:off x="11554302" y="393484"/>
            <a:ext cx="1028938" cy="23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2" name="Rectangle 1">
            <a:extLst>
              <a:ext uri="{FF2B5EF4-FFF2-40B4-BE49-F238E27FC236}">
                <a16:creationId xmlns:a16="http://schemas.microsoft.com/office/drawing/2014/main" id="{13AE4309-0B2E-A330-DC1A-7053D1410425}"/>
              </a:ext>
            </a:extLst>
          </p:cNvPr>
          <p:cNvSpPr/>
          <p:nvPr userDrawn="1"/>
        </p:nvSpPr>
        <p:spPr>
          <a:xfrm>
            <a:off x="722269" y="1034089"/>
            <a:ext cx="216262" cy="23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3" name="Graphic 3">
            <a:extLst>
              <a:ext uri="{FF2B5EF4-FFF2-40B4-BE49-F238E27FC236}">
                <a16:creationId xmlns:a16="http://schemas.microsoft.com/office/drawing/2014/main" id="{E9593852-1E9A-04A4-B74F-F81C49B6DB06}"/>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1635848" y="6293675"/>
            <a:ext cx="565913" cy="565913"/>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7A6EA5CA-6CC5-6613-3437-1EFA0FF254F2}"/>
                  </a:ext>
                </a:extLst>
              </p14:cNvPr>
              <p14:cNvContentPartPr/>
              <p14:nvPr userDrawn="1"/>
            </p14:nvContentPartPr>
            <p14:xfrm>
              <a:off x="696036" y="1041347"/>
              <a:ext cx="215280" cy="219600"/>
            </p14:xfrm>
          </p:contentPart>
        </mc:Choice>
        <mc:Fallback xmlns="">
          <p:pic>
            <p:nvPicPr>
              <p:cNvPr id="7" name="Ink 6">
                <a:extLst>
                  <a:ext uri="{FF2B5EF4-FFF2-40B4-BE49-F238E27FC236}">
                    <a16:creationId xmlns:a16="http://schemas.microsoft.com/office/drawing/2014/main" id="{7A6EA5CA-6CC5-6613-3437-1EFA0FF254F2}"/>
                  </a:ext>
                </a:extLst>
              </p:cNvPr>
              <p:cNvPicPr/>
              <p:nvPr/>
            </p:nvPicPr>
            <p:blipFill>
              <a:blip r:embed="rId6"/>
              <a:stretch>
                <a:fillRect/>
              </a:stretch>
            </p:blipFill>
            <p:spPr>
              <a:xfrm>
                <a:off x="633036" y="978707"/>
                <a:ext cx="340920" cy="345240"/>
              </a:xfrm>
              <a:prstGeom prst="rect">
                <a:avLst/>
              </a:prstGeom>
            </p:spPr>
          </p:pic>
        </mc:Fallback>
      </mc:AlternateContent>
    </p:spTree>
    <p:extLst>
      <p:ext uri="{BB962C8B-B14F-4D97-AF65-F5344CB8AC3E}">
        <p14:creationId xmlns:p14="http://schemas.microsoft.com/office/powerpoint/2010/main" val="1564446145"/>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2 column icons - 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17" name="Text Placeholder 19">
            <a:extLst>
              <a:ext uri="{FF2B5EF4-FFF2-40B4-BE49-F238E27FC236}">
                <a16:creationId xmlns:a16="http://schemas.microsoft.com/office/drawing/2014/main" id="{686AFABF-7F17-02F1-D9AC-8BAB808DA123}"/>
              </a:ext>
            </a:extLst>
          </p:cNvPr>
          <p:cNvSpPr>
            <a:spLocks noGrp="1"/>
          </p:cNvSpPr>
          <p:nvPr>
            <p:ph type="body" sz="quarter" idx="14"/>
          </p:nvPr>
        </p:nvSpPr>
        <p:spPr>
          <a:xfrm>
            <a:off x="3232139" y="836613"/>
            <a:ext cx="5730898" cy="1070678"/>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7DFD4FAF-D9E3-A0F7-D506-34A518D3BE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1741682515"/>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2 Columns icons - grey">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DF1971-7B7F-B098-E1BE-3C686BA895F5}"/>
              </a:ext>
            </a:extLst>
          </p:cNvPr>
          <p:cNvSpPr>
            <a:spLocks/>
          </p:cNvSpPr>
          <p:nvPr userDrawn="1"/>
        </p:nvSpPr>
        <p:spPr>
          <a:xfrm>
            <a:off x="268523" y="1990725"/>
            <a:ext cx="11926652" cy="48688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17" name="Text Placeholder 19">
            <a:extLst>
              <a:ext uri="{FF2B5EF4-FFF2-40B4-BE49-F238E27FC236}">
                <a16:creationId xmlns:a16="http://schemas.microsoft.com/office/drawing/2014/main" id="{686AFABF-7F17-02F1-D9AC-8BAB808DA123}"/>
              </a:ext>
            </a:extLst>
          </p:cNvPr>
          <p:cNvSpPr>
            <a:spLocks noGrp="1"/>
          </p:cNvSpPr>
          <p:nvPr>
            <p:ph type="body" sz="quarter" idx="14"/>
          </p:nvPr>
        </p:nvSpPr>
        <p:spPr>
          <a:xfrm>
            <a:off x="3232139" y="836613"/>
            <a:ext cx="5730898" cy="970816"/>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a:p>
            <a:pPr lvl="1"/>
            <a:r>
              <a:rPr lang="en-US"/>
              <a:t>Second level</a:t>
            </a:r>
          </a:p>
        </p:txBody>
      </p:sp>
      <p:sp>
        <p:nvSpPr>
          <p:cNvPr id="2" name="Text Placeholder 1">
            <a:extLst>
              <a:ext uri="{FF2B5EF4-FFF2-40B4-BE49-F238E27FC236}">
                <a16:creationId xmlns:a16="http://schemas.microsoft.com/office/drawing/2014/main" id="{2B815811-A38A-7128-124C-2AA4EAE3AC37}"/>
              </a:ext>
            </a:extLst>
          </p:cNvPr>
          <p:cNvSpPr>
            <a:spLocks noGrp="1"/>
          </p:cNvSpPr>
          <p:nvPr>
            <p:ph type="body" sz="quarter" idx="12" hasCustomPrompt="1"/>
          </p:nvPr>
        </p:nvSpPr>
        <p:spPr>
          <a:xfrm>
            <a:off x="2495200" y="3429794"/>
            <a:ext cx="2890325" cy="216000"/>
          </a:xfrm>
        </p:spPr>
        <p:txBody>
          <a:bodyPr/>
          <a:lstStyle>
            <a:lvl1pPr algn="ctr">
              <a:defRPr/>
            </a:lvl1pPr>
          </a:lstStyle>
          <a:p>
            <a:r>
              <a:rPr lang="en-AU" dirty="0"/>
              <a:t>Title</a:t>
            </a:r>
          </a:p>
        </p:txBody>
      </p:sp>
      <p:sp>
        <p:nvSpPr>
          <p:cNvPr id="7" name="Text Placeholder 4">
            <a:extLst>
              <a:ext uri="{FF2B5EF4-FFF2-40B4-BE49-F238E27FC236}">
                <a16:creationId xmlns:a16="http://schemas.microsoft.com/office/drawing/2014/main" id="{A2EB0933-7B5F-7FBA-B4CE-48697B7B2366}"/>
              </a:ext>
            </a:extLst>
          </p:cNvPr>
          <p:cNvSpPr>
            <a:spLocks noGrp="1"/>
          </p:cNvSpPr>
          <p:nvPr>
            <p:ph type="body" sz="quarter" idx="26" hasCustomPrompt="1"/>
          </p:nvPr>
        </p:nvSpPr>
        <p:spPr>
          <a:xfrm>
            <a:off x="6835164" y="3429794"/>
            <a:ext cx="2851308" cy="216000"/>
          </a:xfrm>
        </p:spPr>
        <p:txBody>
          <a:bodyPr/>
          <a:lstStyle>
            <a:lvl1pPr algn="ctr">
              <a:defRPr/>
            </a:lvl1pPr>
          </a:lstStyle>
          <a:p>
            <a:r>
              <a:rPr lang="en-AU" dirty="0"/>
              <a:t>Title</a:t>
            </a:r>
          </a:p>
        </p:txBody>
      </p:sp>
      <p:sp>
        <p:nvSpPr>
          <p:cNvPr id="11" name="Text Placeholder 12">
            <a:extLst>
              <a:ext uri="{FF2B5EF4-FFF2-40B4-BE49-F238E27FC236}">
                <a16:creationId xmlns:a16="http://schemas.microsoft.com/office/drawing/2014/main" id="{3786460A-5D9C-2711-659E-437FB7AFADAF}"/>
              </a:ext>
            </a:extLst>
          </p:cNvPr>
          <p:cNvSpPr>
            <a:spLocks noGrp="1"/>
          </p:cNvSpPr>
          <p:nvPr>
            <p:ph type="body" sz="quarter" idx="15" hasCustomPrompt="1"/>
          </p:nvPr>
        </p:nvSpPr>
        <p:spPr>
          <a:xfrm>
            <a:off x="2485163" y="4022726"/>
            <a:ext cx="2900362" cy="2074687"/>
          </a:xfrm>
        </p:spPr>
        <p:txBody>
          <a:bodyPr/>
          <a:lstStyle>
            <a:lvl1pPr algn="ctr">
              <a:defRPr sz="1050">
                <a:latin typeface="+mn-lt"/>
              </a:defRPr>
            </a:lvl1pPr>
            <a:lvl5pPr marL="863768" indent="0" algn="ctr">
              <a:buFontTx/>
              <a:buNone/>
              <a:defRPr sz="1600">
                <a:latin typeface="+mn-lt"/>
              </a:defRPr>
            </a:lvl5pPr>
          </a:lstStyle>
          <a:p>
            <a:pPr marL="0" marR="0">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aliquodis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temporere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natem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voluptatio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optaspe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 Placeholder 12">
            <a:extLst>
              <a:ext uri="{FF2B5EF4-FFF2-40B4-BE49-F238E27FC236}">
                <a16:creationId xmlns:a16="http://schemas.microsoft.com/office/drawing/2014/main" id="{0C86F4C0-80F4-F749-E5DF-A8D45FB3AF30}"/>
              </a:ext>
            </a:extLst>
          </p:cNvPr>
          <p:cNvSpPr>
            <a:spLocks noGrp="1"/>
          </p:cNvSpPr>
          <p:nvPr>
            <p:ph type="body" sz="quarter" idx="16" hasCustomPrompt="1"/>
          </p:nvPr>
        </p:nvSpPr>
        <p:spPr>
          <a:xfrm>
            <a:off x="6835164" y="4022726"/>
            <a:ext cx="2874848" cy="2074687"/>
          </a:xfrm>
        </p:spPr>
        <p:txBody>
          <a:bodyPr/>
          <a:lstStyle>
            <a:lvl1pPr algn="ctr">
              <a:defRPr sz="1400">
                <a:latin typeface="+mn-lt"/>
              </a:defRPr>
            </a:lvl1pPr>
            <a:lvl5pPr marL="863768" indent="0" algn="ctr">
              <a:buFontTx/>
              <a:buNone/>
              <a:defRPr sz="1600">
                <a:latin typeface="+mn-lt"/>
              </a:defRPr>
            </a:lvl5pPr>
          </a:lstStyle>
          <a:p>
            <a:pPr marL="0" marR="0">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aliquodis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temporere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natem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voluptatio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optaspe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2" name="Picture Placeholder 21">
            <a:extLst>
              <a:ext uri="{FF2B5EF4-FFF2-40B4-BE49-F238E27FC236}">
                <a16:creationId xmlns:a16="http://schemas.microsoft.com/office/drawing/2014/main" id="{487FB6A3-6668-E5E6-3D8F-DBE49E839AB2}"/>
              </a:ext>
            </a:extLst>
          </p:cNvPr>
          <p:cNvSpPr>
            <a:spLocks noGrp="1"/>
          </p:cNvSpPr>
          <p:nvPr>
            <p:ph type="pic" sz="quarter" idx="27"/>
          </p:nvPr>
        </p:nvSpPr>
        <p:spPr>
          <a:xfrm>
            <a:off x="3643313" y="2512617"/>
            <a:ext cx="585787" cy="585787"/>
          </a:xfrm>
        </p:spPr>
        <p:txBody>
          <a:bodyPr/>
          <a:lstStyle>
            <a:lvl1pPr>
              <a:defRPr sz="900"/>
            </a:lvl1pPr>
          </a:lstStyle>
          <a:p>
            <a:r>
              <a:rPr lang="en-US"/>
              <a:t>Click icon to add picture</a:t>
            </a:r>
            <a:endParaRPr lang="en-AU" dirty="0"/>
          </a:p>
        </p:txBody>
      </p:sp>
      <p:sp>
        <p:nvSpPr>
          <p:cNvPr id="23" name="Picture Placeholder 21">
            <a:extLst>
              <a:ext uri="{FF2B5EF4-FFF2-40B4-BE49-F238E27FC236}">
                <a16:creationId xmlns:a16="http://schemas.microsoft.com/office/drawing/2014/main" id="{7019985C-45C8-B88D-5D34-A0B165EFEB80}"/>
              </a:ext>
            </a:extLst>
          </p:cNvPr>
          <p:cNvSpPr>
            <a:spLocks noGrp="1"/>
          </p:cNvSpPr>
          <p:nvPr>
            <p:ph type="pic" sz="quarter" idx="28"/>
          </p:nvPr>
        </p:nvSpPr>
        <p:spPr>
          <a:xfrm>
            <a:off x="7966076" y="2475341"/>
            <a:ext cx="585787" cy="585787"/>
          </a:xfrm>
        </p:spPr>
        <p:txBody>
          <a:bodyPr/>
          <a:lstStyle>
            <a:lvl1pPr>
              <a:defRPr sz="900"/>
            </a:lvl1pPr>
          </a:lstStyle>
          <a:p>
            <a:r>
              <a:rPr lang="en-US"/>
              <a:t>Click icon to add picture</a:t>
            </a:r>
            <a:endParaRPr lang="en-AU" dirty="0"/>
          </a:p>
        </p:txBody>
      </p:sp>
      <p:pic>
        <p:nvPicPr>
          <p:cNvPr id="3" name="Graphic 2">
            <a:extLst>
              <a:ext uri="{FF2B5EF4-FFF2-40B4-BE49-F238E27FC236}">
                <a16:creationId xmlns:a16="http://schemas.microsoft.com/office/drawing/2014/main" id="{6D433061-B385-3DB8-9E25-B43ACF3E9DD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497221195"/>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3 Columns icons- 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3232139" y="836613"/>
            <a:ext cx="5730898" cy="970816"/>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a:p>
            <a:pPr lvl="1"/>
            <a:r>
              <a:rPr lang="en-US"/>
              <a:t>Second level</a:t>
            </a:r>
          </a:p>
        </p:txBody>
      </p:sp>
      <p:sp>
        <p:nvSpPr>
          <p:cNvPr id="19" name="Text Placeholder 6">
            <a:extLst>
              <a:ext uri="{FF2B5EF4-FFF2-40B4-BE49-F238E27FC236}">
                <a16:creationId xmlns:a16="http://schemas.microsoft.com/office/drawing/2014/main" id="{404F44FC-7C3F-F952-8338-F9ED5E3CBD0E}"/>
              </a:ext>
            </a:extLst>
          </p:cNvPr>
          <p:cNvSpPr>
            <a:spLocks noGrp="1"/>
          </p:cNvSpPr>
          <p:nvPr>
            <p:ph type="body" sz="quarter" idx="16"/>
          </p:nvPr>
        </p:nvSpPr>
        <p:spPr>
          <a:xfrm>
            <a:off x="2136900" y="4440993"/>
            <a:ext cx="2212013" cy="1840745"/>
          </a:xfrm>
        </p:spPr>
        <p:txBody>
          <a:bodyPr/>
          <a:lstStyle>
            <a:lvl1pPr algn="ctr">
              <a:lnSpc>
                <a:spcPct val="100000"/>
              </a:lnSpc>
              <a:defRPr sz="1400"/>
            </a:lvl1pPr>
          </a:lstStyle>
          <a:p>
            <a:pPr lvl="0"/>
            <a:r>
              <a:rPr lang="en-US"/>
              <a:t>Click to edit Master text styles</a:t>
            </a:r>
          </a:p>
        </p:txBody>
      </p:sp>
      <p:sp>
        <p:nvSpPr>
          <p:cNvPr id="22" name="Text Placeholder 6">
            <a:extLst>
              <a:ext uri="{FF2B5EF4-FFF2-40B4-BE49-F238E27FC236}">
                <a16:creationId xmlns:a16="http://schemas.microsoft.com/office/drawing/2014/main" id="{3FDA0E3F-821A-5439-DC3C-3AB8E5184594}"/>
              </a:ext>
            </a:extLst>
          </p:cNvPr>
          <p:cNvSpPr>
            <a:spLocks noGrp="1"/>
          </p:cNvSpPr>
          <p:nvPr>
            <p:ph type="body" sz="quarter" idx="17"/>
          </p:nvPr>
        </p:nvSpPr>
        <p:spPr>
          <a:xfrm>
            <a:off x="4991581" y="4440993"/>
            <a:ext cx="2212013" cy="1840745"/>
          </a:xfrm>
        </p:spPr>
        <p:txBody>
          <a:bodyPr/>
          <a:lstStyle>
            <a:lvl1pPr algn="ctr">
              <a:lnSpc>
                <a:spcPct val="100000"/>
              </a:lnSpc>
              <a:defRPr sz="1400"/>
            </a:lvl1pPr>
          </a:lstStyle>
          <a:p>
            <a:pPr lvl="0"/>
            <a:r>
              <a:rPr lang="en-US"/>
              <a:t>Click to edit Master text styles</a:t>
            </a:r>
          </a:p>
        </p:txBody>
      </p:sp>
      <p:sp>
        <p:nvSpPr>
          <p:cNvPr id="23" name="Text Placeholder 6">
            <a:extLst>
              <a:ext uri="{FF2B5EF4-FFF2-40B4-BE49-F238E27FC236}">
                <a16:creationId xmlns:a16="http://schemas.microsoft.com/office/drawing/2014/main" id="{CCE9AC12-9E98-8B8D-05FF-20DE33D92485}"/>
              </a:ext>
            </a:extLst>
          </p:cNvPr>
          <p:cNvSpPr>
            <a:spLocks noGrp="1"/>
          </p:cNvSpPr>
          <p:nvPr>
            <p:ph type="body" sz="quarter" idx="18"/>
          </p:nvPr>
        </p:nvSpPr>
        <p:spPr>
          <a:xfrm>
            <a:off x="7891944" y="4440993"/>
            <a:ext cx="2212013" cy="1840745"/>
          </a:xfrm>
        </p:spPr>
        <p:txBody>
          <a:bodyPr/>
          <a:lstStyle>
            <a:lvl1pPr algn="ctr">
              <a:lnSpc>
                <a:spcPct val="100000"/>
              </a:lnSpc>
              <a:defRPr sz="1400"/>
            </a:lvl1pPr>
          </a:lstStyle>
          <a:p>
            <a:pPr lvl="0"/>
            <a:r>
              <a:rPr lang="en-US"/>
              <a:t>Click to edit Master text styles</a:t>
            </a:r>
          </a:p>
        </p:txBody>
      </p:sp>
      <p:pic>
        <p:nvPicPr>
          <p:cNvPr id="4" name="Graphic 3">
            <a:extLst>
              <a:ext uri="{FF2B5EF4-FFF2-40B4-BE49-F238E27FC236}">
                <a16:creationId xmlns:a16="http://schemas.microsoft.com/office/drawing/2014/main" id="{C2CD6967-B330-159B-032F-2FAEEE9464D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2247527700"/>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5 Columns icons-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3232139" y="836612"/>
            <a:ext cx="5730898" cy="1075575"/>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349DC359-45CC-76BB-B104-97D8B6D8FE44}"/>
              </a:ext>
            </a:extLst>
          </p:cNvPr>
          <p:cNvSpPr>
            <a:spLocks noGrp="1"/>
          </p:cNvSpPr>
          <p:nvPr>
            <p:ph type="body" sz="quarter" idx="15" hasCustomPrompt="1"/>
          </p:nvPr>
        </p:nvSpPr>
        <p:spPr>
          <a:xfrm>
            <a:off x="782311" y="3708105"/>
            <a:ext cx="1977720" cy="2156744"/>
          </a:xfrm>
        </p:spPr>
        <p:txBody>
          <a:bodyPr wrap="square">
            <a:spAutoFit/>
          </a:bodyPr>
          <a:lstStyle>
            <a:lvl1pPr algn="ctr">
              <a:lnSpc>
                <a:spcPct val="100000"/>
              </a:lnSpc>
              <a:defRPr sz="1600">
                <a:latin typeface="+mn-lt"/>
              </a:defRPr>
            </a:lvl1pPr>
            <a:lvl5pPr marL="863768" indent="0" algn="ctr">
              <a:buFontTx/>
              <a:buNone/>
              <a:defRPr sz="1600">
                <a:latin typeface="+mn-lt"/>
              </a:defRPr>
            </a:lvl5pPr>
          </a:lstStyle>
          <a:p>
            <a:pPr marL="0" marR="0">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 Placeholder 12">
            <a:extLst>
              <a:ext uri="{FF2B5EF4-FFF2-40B4-BE49-F238E27FC236}">
                <a16:creationId xmlns:a16="http://schemas.microsoft.com/office/drawing/2014/main" id="{7F9328BF-52F8-593A-B01E-E205F922026E}"/>
              </a:ext>
            </a:extLst>
          </p:cNvPr>
          <p:cNvSpPr>
            <a:spLocks noGrp="1"/>
          </p:cNvSpPr>
          <p:nvPr>
            <p:ph type="body" sz="quarter" idx="16" hasCustomPrompt="1"/>
          </p:nvPr>
        </p:nvSpPr>
        <p:spPr>
          <a:xfrm>
            <a:off x="2907503" y="3708105"/>
            <a:ext cx="1977720" cy="2156744"/>
          </a:xfrm>
        </p:spPr>
        <p:txBody>
          <a:bodyPr wrap="square">
            <a:spAutoFit/>
          </a:bodyPr>
          <a:lstStyle>
            <a:lvl1pPr algn="ctr">
              <a:lnSpc>
                <a:spcPct val="100000"/>
              </a:lnSpc>
              <a:defRPr sz="1600">
                <a:latin typeface="+mn-lt"/>
              </a:defRPr>
            </a:lvl1pPr>
            <a:lvl5pPr marL="863768" indent="0" algn="ctr">
              <a:buFontTx/>
              <a:buNone/>
              <a:defRPr sz="1600">
                <a:latin typeface="+mn-lt"/>
              </a:defRPr>
            </a:lvl5pPr>
          </a:lstStyle>
          <a:p>
            <a:pPr marL="0" marR="0">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2" name="Text Placeholder 12">
            <a:extLst>
              <a:ext uri="{FF2B5EF4-FFF2-40B4-BE49-F238E27FC236}">
                <a16:creationId xmlns:a16="http://schemas.microsoft.com/office/drawing/2014/main" id="{041D6FA5-B587-1498-2224-3B7845AEB823}"/>
              </a:ext>
            </a:extLst>
          </p:cNvPr>
          <p:cNvSpPr>
            <a:spLocks noGrp="1"/>
          </p:cNvSpPr>
          <p:nvPr>
            <p:ph type="body" sz="quarter" idx="17" hasCustomPrompt="1"/>
          </p:nvPr>
        </p:nvSpPr>
        <p:spPr>
          <a:xfrm>
            <a:off x="5103657" y="3708105"/>
            <a:ext cx="1977720" cy="2156744"/>
          </a:xfrm>
        </p:spPr>
        <p:txBody>
          <a:bodyPr wrap="square">
            <a:spAutoFit/>
          </a:bodyPr>
          <a:lstStyle>
            <a:lvl1pPr algn="ctr">
              <a:lnSpc>
                <a:spcPct val="100000"/>
              </a:lnSpc>
              <a:defRPr sz="1600">
                <a:latin typeface="+mn-lt"/>
              </a:defRPr>
            </a:lvl1pPr>
            <a:lvl5pPr marL="863768" indent="0" algn="ctr">
              <a:buFontTx/>
              <a:buNone/>
              <a:defRPr sz="1600">
                <a:latin typeface="+mn-lt"/>
              </a:defRPr>
            </a:lvl5pPr>
          </a:lstStyle>
          <a:p>
            <a:pPr marL="0" marR="0">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3" name="Text Placeholder 12">
            <a:extLst>
              <a:ext uri="{FF2B5EF4-FFF2-40B4-BE49-F238E27FC236}">
                <a16:creationId xmlns:a16="http://schemas.microsoft.com/office/drawing/2014/main" id="{E037A39F-C3A7-77E3-2263-040D57B20C8C}"/>
              </a:ext>
            </a:extLst>
          </p:cNvPr>
          <p:cNvSpPr>
            <a:spLocks noGrp="1"/>
          </p:cNvSpPr>
          <p:nvPr>
            <p:ph type="body" sz="quarter" idx="18" hasCustomPrompt="1"/>
          </p:nvPr>
        </p:nvSpPr>
        <p:spPr>
          <a:xfrm>
            <a:off x="7254073" y="3708105"/>
            <a:ext cx="1977720" cy="2156744"/>
          </a:xfrm>
        </p:spPr>
        <p:txBody>
          <a:bodyPr wrap="square">
            <a:spAutoFit/>
          </a:bodyPr>
          <a:lstStyle>
            <a:lvl1pPr algn="ctr">
              <a:lnSpc>
                <a:spcPct val="100000"/>
              </a:lnSpc>
              <a:defRPr sz="1600">
                <a:latin typeface="+mn-lt"/>
              </a:defRPr>
            </a:lvl1pPr>
            <a:lvl5pPr marL="863768" indent="0" algn="ctr">
              <a:buFontTx/>
              <a:buNone/>
              <a:defRPr sz="1600">
                <a:latin typeface="+mn-lt"/>
              </a:defRPr>
            </a:lvl5pPr>
          </a:lstStyle>
          <a:p>
            <a:pPr marL="0" marR="0">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4" name="Text Placeholder 12">
            <a:extLst>
              <a:ext uri="{FF2B5EF4-FFF2-40B4-BE49-F238E27FC236}">
                <a16:creationId xmlns:a16="http://schemas.microsoft.com/office/drawing/2014/main" id="{CF177584-3444-181F-2271-EB7AF5ACEBB2}"/>
              </a:ext>
            </a:extLst>
          </p:cNvPr>
          <p:cNvSpPr>
            <a:spLocks noGrp="1"/>
          </p:cNvSpPr>
          <p:nvPr>
            <p:ph type="body" sz="quarter" idx="19" hasCustomPrompt="1"/>
          </p:nvPr>
        </p:nvSpPr>
        <p:spPr>
          <a:xfrm>
            <a:off x="9436021" y="3708105"/>
            <a:ext cx="1977720" cy="2156744"/>
          </a:xfrm>
        </p:spPr>
        <p:txBody>
          <a:bodyPr wrap="square">
            <a:spAutoFit/>
          </a:bodyPr>
          <a:lstStyle>
            <a:lvl1pPr algn="ctr">
              <a:lnSpc>
                <a:spcPct val="100000"/>
              </a:lnSpc>
              <a:defRPr sz="1600">
                <a:latin typeface="+mn-lt"/>
              </a:defRPr>
            </a:lvl1pPr>
            <a:lvl5pPr marL="863768" indent="0" algn="ctr">
              <a:buFontTx/>
              <a:buNone/>
              <a:defRPr sz="1600">
                <a:latin typeface="+mn-lt"/>
              </a:defRPr>
            </a:lvl5pPr>
          </a:lstStyle>
          <a:p>
            <a:pPr marL="0" marR="0">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Graphic 1">
            <a:extLst>
              <a:ext uri="{FF2B5EF4-FFF2-40B4-BE49-F238E27FC236}">
                <a16:creationId xmlns:a16="http://schemas.microsoft.com/office/drawing/2014/main" id="{2720BB2C-8A59-E334-1AD4-BD9E04DCC74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2333944152"/>
      </p:ext>
    </p:extLst>
  </p:cSld>
  <p:clrMapOvr>
    <a:masterClrMapping/>
  </p:clrMapOvr>
  <p:extLst>
    <p:ext uri="{DCECCB84-F9BA-43D5-87BE-67443E8EF086}">
      <p15:sldGuideLst xmlns:p15="http://schemas.microsoft.com/office/powerpoint/2012/main">
        <p15:guide id="1" orient="horz" pos="528" userDrawn="1">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5 Columns text- 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45" name="Text Placeholder 44">
            <a:extLst>
              <a:ext uri="{FF2B5EF4-FFF2-40B4-BE49-F238E27FC236}">
                <a16:creationId xmlns:a16="http://schemas.microsoft.com/office/drawing/2014/main" id="{1C298EDB-9A8E-0A7E-81D7-47F3EE9A1817}"/>
              </a:ext>
            </a:extLst>
          </p:cNvPr>
          <p:cNvSpPr>
            <a:spLocks noGrp="1"/>
          </p:cNvSpPr>
          <p:nvPr>
            <p:ph type="body" sz="quarter" idx="15" hasCustomPrompt="1"/>
          </p:nvPr>
        </p:nvSpPr>
        <p:spPr>
          <a:xfrm>
            <a:off x="863950" y="3547324"/>
            <a:ext cx="1829899" cy="2393669"/>
          </a:xfrm>
        </p:spPr>
        <p:txBody>
          <a:bodyPr/>
          <a:lstStyle>
            <a:lvl1pPr algn="ctr">
              <a:lnSpc>
                <a:spcPct val="100000"/>
              </a:lnSpc>
              <a:defRPr lang="en-US" sz="1400" dirty="0" smtClean="0">
                <a:solidFill>
                  <a:schemeClr val="bg1"/>
                </a:solidFill>
              </a:defRPr>
            </a:lvl1pPr>
          </a:lstStyle>
          <a:p>
            <a:pPr lvl="0"/>
            <a:r>
              <a:rPr lang="en-US" dirty="0"/>
              <a:t>Click to edit Master text style. This is placeholder text </a:t>
            </a:r>
          </a:p>
        </p:txBody>
      </p:sp>
      <p:sp>
        <p:nvSpPr>
          <p:cNvPr id="51" name="Text Placeholder 44">
            <a:extLst>
              <a:ext uri="{FF2B5EF4-FFF2-40B4-BE49-F238E27FC236}">
                <a16:creationId xmlns:a16="http://schemas.microsoft.com/office/drawing/2014/main" id="{0A979BE0-53F7-2B7E-F60A-5D2D5D15DD9A}"/>
              </a:ext>
            </a:extLst>
          </p:cNvPr>
          <p:cNvSpPr>
            <a:spLocks noGrp="1"/>
          </p:cNvSpPr>
          <p:nvPr>
            <p:ph type="body" sz="quarter" idx="16" hasCustomPrompt="1"/>
          </p:nvPr>
        </p:nvSpPr>
        <p:spPr>
          <a:xfrm>
            <a:off x="3013499" y="3547325"/>
            <a:ext cx="1842279" cy="2475650"/>
          </a:xfrm>
        </p:spPr>
        <p:txBody>
          <a:bodyPr/>
          <a:lstStyle>
            <a:lvl1pPr algn="ctr">
              <a:lnSpc>
                <a:spcPct val="100000"/>
              </a:lnSpc>
              <a:defRPr lang="en-US" sz="1400" dirty="0" smtClean="0">
                <a:solidFill>
                  <a:schemeClr val="bg1"/>
                </a:solidFill>
              </a:defRPr>
            </a:lvl1pPr>
          </a:lstStyle>
          <a:p>
            <a:pPr lvl="0"/>
            <a:r>
              <a:rPr lang="en-US" dirty="0"/>
              <a:t>Click to edit Master text style. This is placeholder text </a:t>
            </a:r>
          </a:p>
        </p:txBody>
      </p:sp>
      <p:sp>
        <p:nvSpPr>
          <p:cNvPr id="54" name="Text Placeholder 44">
            <a:extLst>
              <a:ext uri="{FF2B5EF4-FFF2-40B4-BE49-F238E27FC236}">
                <a16:creationId xmlns:a16="http://schemas.microsoft.com/office/drawing/2014/main" id="{0E890BD2-BE94-671A-3154-FD6FCBC65CBE}"/>
              </a:ext>
            </a:extLst>
          </p:cNvPr>
          <p:cNvSpPr>
            <a:spLocks noGrp="1"/>
          </p:cNvSpPr>
          <p:nvPr>
            <p:ph type="body" sz="quarter" idx="17" hasCustomPrompt="1"/>
          </p:nvPr>
        </p:nvSpPr>
        <p:spPr>
          <a:xfrm>
            <a:off x="5189140" y="3547325"/>
            <a:ext cx="1842279" cy="2475650"/>
          </a:xfrm>
        </p:spPr>
        <p:txBody>
          <a:bodyPr/>
          <a:lstStyle>
            <a:lvl1pPr algn="ctr">
              <a:lnSpc>
                <a:spcPct val="100000"/>
              </a:lnSpc>
              <a:defRPr lang="en-US" sz="1400" dirty="0" smtClean="0">
                <a:solidFill>
                  <a:schemeClr val="bg1"/>
                </a:solidFill>
              </a:defRPr>
            </a:lvl1pPr>
          </a:lstStyle>
          <a:p>
            <a:pPr lvl="0"/>
            <a:r>
              <a:rPr lang="en-US" dirty="0"/>
              <a:t>Click to edit Master text style. This is placeholder text </a:t>
            </a:r>
          </a:p>
        </p:txBody>
      </p:sp>
      <p:sp>
        <p:nvSpPr>
          <p:cNvPr id="55" name="Text Placeholder 44">
            <a:extLst>
              <a:ext uri="{FF2B5EF4-FFF2-40B4-BE49-F238E27FC236}">
                <a16:creationId xmlns:a16="http://schemas.microsoft.com/office/drawing/2014/main" id="{ABAC6B4C-D1B5-70CB-2547-926DF04CB51F}"/>
              </a:ext>
            </a:extLst>
          </p:cNvPr>
          <p:cNvSpPr>
            <a:spLocks noGrp="1"/>
          </p:cNvSpPr>
          <p:nvPr>
            <p:ph type="body" sz="quarter" idx="18" hasCustomPrompt="1"/>
          </p:nvPr>
        </p:nvSpPr>
        <p:spPr>
          <a:xfrm>
            <a:off x="7352169" y="3547325"/>
            <a:ext cx="1842279" cy="2475650"/>
          </a:xfrm>
        </p:spPr>
        <p:txBody>
          <a:bodyPr/>
          <a:lstStyle>
            <a:lvl1pPr algn="ctr">
              <a:lnSpc>
                <a:spcPct val="100000"/>
              </a:lnSpc>
              <a:defRPr lang="en-US" sz="1400" dirty="0" smtClean="0">
                <a:solidFill>
                  <a:schemeClr val="bg1"/>
                </a:solidFill>
              </a:defRPr>
            </a:lvl1pPr>
          </a:lstStyle>
          <a:p>
            <a:pPr lvl="0"/>
            <a:r>
              <a:rPr lang="en-US" dirty="0"/>
              <a:t>Click to edit Master text style. This is placeholder text </a:t>
            </a:r>
          </a:p>
        </p:txBody>
      </p:sp>
      <p:sp>
        <p:nvSpPr>
          <p:cNvPr id="56" name="Text Placeholder 44">
            <a:extLst>
              <a:ext uri="{FF2B5EF4-FFF2-40B4-BE49-F238E27FC236}">
                <a16:creationId xmlns:a16="http://schemas.microsoft.com/office/drawing/2014/main" id="{DEE67544-8A48-88E3-F2C0-35323A195E0B}"/>
              </a:ext>
            </a:extLst>
          </p:cNvPr>
          <p:cNvSpPr>
            <a:spLocks noGrp="1"/>
          </p:cNvSpPr>
          <p:nvPr>
            <p:ph type="body" sz="quarter" idx="19" hasCustomPrompt="1"/>
          </p:nvPr>
        </p:nvSpPr>
        <p:spPr>
          <a:xfrm>
            <a:off x="9521504" y="3547325"/>
            <a:ext cx="1842279" cy="2475650"/>
          </a:xfrm>
        </p:spPr>
        <p:txBody>
          <a:bodyPr/>
          <a:lstStyle>
            <a:lvl1pPr algn="ctr">
              <a:lnSpc>
                <a:spcPct val="100000"/>
              </a:lnSpc>
              <a:defRPr lang="en-US" sz="1400" dirty="0" smtClean="0">
                <a:solidFill>
                  <a:schemeClr val="bg1"/>
                </a:solidFill>
              </a:defRPr>
            </a:lvl1pPr>
          </a:lstStyle>
          <a:p>
            <a:pPr lvl="0"/>
            <a:r>
              <a:rPr lang="en-US" dirty="0"/>
              <a:t>Click to edit Master text style. This is placeholder text </a:t>
            </a:r>
          </a:p>
        </p:txBody>
      </p:sp>
      <p:sp>
        <p:nvSpPr>
          <p:cNvPr id="57" name="Text Placeholder 19">
            <a:extLst>
              <a:ext uri="{FF2B5EF4-FFF2-40B4-BE49-F238E27FC236}">
                <a16:creationId xmlns:a16="http://schemas.microsoft.com/office/drawing/2014/main" id="{9FABF429-4698-8648-FFC5-E936A732DCD9}"/>
              </a:ext>
            </a:extLst>
          </p:cNvPr>
          <p:cNvSpPr>
            <a:spLocks noGrp="1"/>
          </p:cNvSpPr>
          <p:nvPr>
            <p:ph type="body" sz="quarter" idx="14"/>
          </p:nvPr>
        </p:nvSpPr>
        <p:spPr>
          <a:xfrm>
            <a:off x="3232139" y="836613"/>
            <a:ext cx="5730898" cy="970816"/>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11B8C2B2-81A3-83D1-8831-DE9A51A73E2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2234436501"/>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4 tables gri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3232139" y="840582"/>
            <a:ext cx="5730898" cy="484603"/>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p:txBody>
      </p:sp>
      <p:sp>
        <p:nvSpPr>
          <p:cNvPr id="11" name="Table Placeholder 10">
            <a:extLst>
              <a:ext uri="{FF2B5EF4-FFF2-40B4-BE49-F238E27FC236}">
                <a16:creationId xmlns:a16="http://schemas.microsoft.com/office/drawing/2014/main" id="{54D4EF17-529B-4E69-0E70-7578A333DED3}"/>
              </a:ext>
            </a:extLst>
          </p:cNvPr>
          <p:cNvSpPr>
            <a:spLocks noGrp="1"/>
          </p:cNvSpPr>
          <p:nvPr>
            <p:ph type="tbl" sz="quarter" idx="15"/>
          </p:nvPr>
        </p:nvSpPr>
        <p:spPr>
          <a:xfrm>
            <a:off x="1704975" y="1586706"/>
            <a:ext cx="4181475" cy="2038350"/>
          </a:xfrm>
        </p:spPr>
        <p:txBody>
          <a:bodyPr/>
          <a:lstStyle/>
          <a:p>
            <a:r>
              <a:rPr lang="en-US"/>
              <a:t>Click icon to add table</a:t>
            </a:r>
            <a:endParaRPr lang="en-AU"/>
          </a:p>
        </p:txBody>
      </p:sp>
      <p:sp>
        <p:nvSpPr>
          <p:cNvPr id="16" name="Table Placeholder 10">
            <a:extLst>
              <a:ext uri="{FF2B5EF4-FFF2-40B4-BE49-F238E27FC236}">
                <a16:creationId xmlns:a16="http://schemas.microsoft.com/office/drawing/2014/main" id="{AADE644F-B625-CD09-7477-7ED5A3F57689}"/>
              </a:ext>
            </a:extLst>
          </p:cNvPr>
          <p:cNvSpPr>
            <a:spLocks noGrp="1"/>
          </p:cNvSpPr>
          <p:nvPr>
            <p:ph type="tbl" sz="quarter" idx="16"/>
          </p:nvPr>
        </p:nvSpPr>
        <p:spPr>
          <a:xfrm>
            <a:off x="1704975" y="4053681"/>
            <a:ext cx="4181475" cy="2038350"/>
          </a:xfrm>
        </p:spPr>
        <p:txBody>
          <a:bodyPr/>
          <a:lstStyle/>
          <a:p>
            <a:r>
              <a:rPr lang="en-US"/>
              <a:t>Click icon to add table</a:t>
            </a:r>
            <a:endParaRPr lang="en-AU" dirty="0"/>
          </a:p>
        </p:txBody>
      </p:sp>
      <p:sp>
        <p:nvSpPr>
          <p:cNvPr id="17" name="Table Placeholder 10">
            <a:extLst>
              <a:ext uri="{FF2B5EF4-FFF2-40B4-BE49-F238E27FC236}">
                <a16:creationId xmlns:a16="http://schemas.microsoft.com/office/drawing/2014/main" id="{F1FDA794-4CAA-2EDE-2180-49361FF990D4}"/>
              </a:ext>
            </a:extLst>
          </p:cNvPr>
          <p:cNvSpPr>
            <a:spLocks noGrp="1"/>
          </p:cNvSpPr>
          <p:nvPr>
            <p:ph type="tbl" sz="quarter" idx="17"/>
          </p:nvPr>
        </p:nvSpPr>
        <p:spPr>
          <a:xfrm>
            <a:off x="6353175" y="4053681"/>
            <a:ext cx="4181475" cy="2038350"/>
          </a:xfrm>
        </p:spPr>
        <p:txBody>
          <a:bodyPr/>
          <a:lstStyle/>
          <a:p>
            <a:r>
              <a:rPr lang="en-US"/>
              <a:t>Click icon to add table</a:t>
            </a:r>
            <a:endParaRPr lang="en-AU"/>
          </a:p>
        </p:txBody>
      </p:sp>
      <p:sp>
        <p:nvSpPr>
          <p:cNvPr id="18" name="Table Placeholder 10">
            <a:extLst>
              <a:ext uri="{FF2B5EF4-FFF2-40B4-BE49-F238E27FC236}">
                <a16:creationId xmlns:a16="http://schemas.microsoft.com/office/drawing/2014/main" id="{1D50F5F9-D7B1-4A7D-B243-E31CA3CC7466}"/>
              </a:ext>
            </a:extLst>
          </p:cNvPr>
          <p:cNvSpPr>
            <a:spLocks noGrp="1"/>
          </p:cNvSpPr>
          <p:nvPr>
            <p:ph type="tbl" sz="quarter" idx="18"/>
          </p:nvPr>
        </p:nvSpPr>
        <p:spPr>
          <a:xfrm>
            <a:off x="6353175" y="1577181"/>
            <a:ext cx="4181475" cy="2038350"/>
          </a:xfrm>
        </p:spPr>
        <p:txBody>
          <a:bodyPr/>
          <a:lstStyle/>
          <a:p>
            <a:r>
              <a:rPr lang="en-US"/>
              <a:t>Click icon to add table</a:t>
            </a:r>
            <a:endParaRPr lang="en-AU"/>
          </a:p>
        </p:txBody>
      </p:sp>
      <p:pic>
        <p:nvPicPr>
          <p:cNvPr id="2" name="Graphic 1">
            <a:extLst>
              <a:ext uri="{FF2B5EF4-FFF2-40B4-BE49-F238E27FC236}">
                <a16:creationId xmlns:a16="http://schemas.microsoft.com/office/drawing/2014/main" id="{5647A4B0-1EE1-27B8-CCC4-1C3074B446A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3902468590"/>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g image">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64D943D6-CDF7-E5C6-283D-EE9F8901C197}"/>
              </a:ext>
            </a:extLst>
          </p:cNvPr>
          <p:cNvSpPr>
            <a:spLocks noGrp="1"/>
          </p:cNvSpPr>
          <p:nvPr>
            <p:ph type="pic" sz="quarter" idx="12"/>
          </p:nvPr>
        </p:nvSpPr>
        <p:spPr>
          <a:xfrm>
            <a:off x="256854" y="1258583"/>
            <a:ext cx="11934068" cy="5599418"/>
          </a:xfrm>
          <a:solidFill>
            <a:schemeClr val="accent5"/>
          </a:solidFill>
        </p:spPr>
        <p:txBody>
          <a:bodyPr/>
          <a:lstStyle>
            <a:lvl1pPr rtl="0">
              <a:defRPr sz="1050">
                <a:solidFill>
                  <a:srgbClr val="FF0000"/>
                </a:solidFill>
              </a:defRPr>
            </a:lvl1pPr>
          </a:lstStyle>
          <a:p>
            <a:r>
              <a:rPr lang="en-US" noProof="0"/>
              <a:t>Click icon to add picture</a:t>
            </a:r>
            <a:endParaRPr lang="en-AU" noProof="0" dirty="0"/>
          </a:p>
        </p:txBody>
      </p:sp>
      <p:sp>
        <p:nvSpPr>
          <p:cNvPr id="10" name="Rectangle 9">
            <a:extLst>
              <a:ext uri="{FF2B5EF4-FFF2-40B4-BE49-F238E27FC236}">
                <a16:creationId xmlns:a16="http://schemas.microsoft.com/office/drawing/2014/main" id="{EFC5B05D-A954-78A4-0E74-5E233DF6AF22}"/>
              </a:ext>
            </a:extLst>
          </p:cNvPr>
          <p:cNvSpPr/>
          <p:nvPr userDrawn="1"/>
        </p:nvSpPr>
        <p:spPr>
          <a:xfrm>
            <a:off x="1066947" y="2655870"/>
            <a:ext cx="4789322" cy="19623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11" name="Graphic 10">
            <a:extLst>
              <a:ext uri="{FF2B5EF4-FFF2-40B4-BE49-F238E27FC236}">
                <a16:creationId xmlns:a16="http://schemas.microsoft.com/office/drawing/2014/main" id="{2F13073F-DDE0-4CD0-AE8B-38AD419AB01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01400" y="5864226"/>
            <a:ext cx="993775" cy="993775"/>
          </a:xfrm>
          <a:prstGeom prst="rect">
            <a:avLst/>
          </a:prstGeom>
        </p:spPr>
      </p:pic>
      <p:pic>
        <p:nvPicPr>
          <p:cNvPr id="5" name="Graphic 4">
            <a:extLst>
              <a:ext uri="{FF2B5EF4-FFF2-40B4-BE49-F238E27FC236}">
                <a16:creationId xmlns:a16="http://schemas.microsoft.com/office/drawing/2014/main" id="{9A31B173-097E-B92F-098A-0E1833C6329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7797" y="307844"/>
            <a:ext cx="4941619" cy="712512"/>
          </a:xfrm>
          <a:prstGeom prst="rect">
            <a:avLst/>
          </a:prstGeom>
        </p:spPr>
      </p:pic>
      <p:pic>
        <p:nvPicPr>
          <p:cNvPr id="3" name="Picture 2">
            <a:extLst>
              <a:ext uri="{FF2B5EF4-FFF2-40B4-BE49-F238E27FC236}">
                <a16:creationId xmlns:a16="http://schemas.microsoft.com/office/drawing/2014/main" id="{A4838397-292B-15B9-26ED-0610EAF7F30C}"/>
              </a:ext>
            </a:extLst>
          </p:cNvPr>
          <p:cNvPicPr>
            <a:picLocks noChangeAspect="1"/>
          </p:cNvPicPr>
          <p:nvPr userDrawn="1"/>
        </p:nvPicPr>
        <p:blipFill>
          <a:blip r:embed="rId6"/>
          <a:srcRect/>
          <a:stretch/>
        </p:blipFill>
        <p:spPr>
          <a:xfrm>
            <a:off x="0" y="1"/>
            <a:ext cx="1028938" cy="6859588"/>
          </a:xfrm>
          <a:prstGeom prst="rect">
            <a:avLst/>
          </a:prstGeom>
        </p:spPr>
      </p:pic>
      <p:sp>
        <p:nvSpPr>
          <p:cNvPr id="7" name="Subtitle 2">
            <a:extLst>
              <a:ext uri="{FF2B5EF4-FFF2-40B4-BE49-F238E27FC236}">
                <a16:creationId xmlns:a16="http://schemas.microsoft.com/office/drawing/2014/main" id="{1174D757-5123-2799-38D2-CA6DF543EB5F}"/>
              </a:ext>
            </a:extLst>
          </p:cNvPr>
          <p:cNvSpPr>
            <a:spLocks noGrp="1"/>
          </p:cNvSpPr>
          <p:nvPr>
            <p:ph type="subTitle" idx="1" hasCustomPrompt="1"/>
          </p:nvPr>
        </p:nvSpPr>
        <p:spPr>
          <a:xfrm>
            <a:off x="1422029" y="2983415"/>
            <a:ext cx="4336636" cy="1506391"/>
          </a:xfrm>
          <a:prstGeom prst="rect">
            <a:avLst/>
          </a:prstGeom>
          <a:solidFill>
            <a:schemeClr val="accent3"/>
          </a:solidFill>
        </p:spPr>
        <p:txBody>
          <a:bodyPr lIns="0"/>
          <a:lstStyle>
            <a:lvl1pPr marL="0" indent="0" algn="l">
              <a:lnSpc>
                <a:spcPts val="4600"/>
              </a:lnSpc>
              <a:spcBef>
                <a:spcPts val="0"/>
              </a:spcBef>
              <a:spcAft>
                <a:spcPts val="1134"/>
              </a:spcAft>
              <a:buNone/>
              <a:defRPr sz="3600" b="0">
                <a:solidFill>
                  <a:schemeClr val="bg1"/>
                </a:solidFill>
                <a:latin typeface="Aptos" panose="020B0004020202020204" pitchFamily="34" charset="0"/>
                <a:ea typeface="Aptos" panose="020B0004020202020204" pitchFamily="34" charset="0"/>
                <a:cs typeface="Sanskrit Text" panose="020B0502040204020203" pitchFamily="18" charset="0"/>
              </a:defRPr>
            </a:lvl1pPr>
            <a:lvl2pPr marL="0" indent="0" algn="l">
              <a:lnSpc>
                <a:spcPts val="2600"/>
              </a:lnSpc>
              <a:spcBef>
                <a:spcPts val="400"/>
              </a:spcBef>
              <a:spcAft>
                <a:spcPts val="1134"/>
              </a:spcAft>
              <a:buNone/>
              <a:defRPr sz="2600" b="0">
                <a:solidFill>
                  <a:srgbClr val="FF0000"/>
                </a:solidFill>
              </a:defRPr>
            </a:lvl2pPr>
            <a:lvl3pPr marL="0" indent="0" algn="l">
              <a:lnSpc>
                <a:spcPts val="2600"/>
              </a:lnSpc>
              <a:spcBef>
                <a:spcPts val="400"/>
              </a:spcBef>
              <a:spcAft>
                <a:spcPts val="1134"/>
              </a:spcAft>
              <a:buNone/>
              <a:defRPr sz="2600">
                <a:solidFill>
                  <a:schemeClr val="bg1"/>
                </a:solidFill>
              </a:defRPr>
            </a:lvl3pPr>
            <a:lvl4pPr marL="0" indent="0" algn="l">
              <a:lnSpc>
                <a:spcPts val="2600"/>
              </a:lnSpc>
              <a:spcBef>
                <a:spcPts val="400"/>
              </a:spcBef>
              <a:spcAft>
                <a:spcPts val="1134"/>
              </a:spcAft>
              <a:buNone/>
              <a:defRPr sz="2600">
                <a:solidFill>
                  <a:schemeClr val="bg1"/>
                </a:solidFill>
              </a:defRPr>
            </a:lvl4pPr>
            <a:lvl5pPr marL="0" indent="0" algn="l">
              <a:lnSpc>
                <a:spcPts val="2600"/>
              </a:lnSpc>
              <a:spcBef>
                <a:spcPts val="400"/>
              </a:spcBef>
              <a:spcAft>
                <a:spcPts val="1134"/>
              </a:spcAft>
              <a:buNone/>
              <a:defRPr sz="2600">
                <a:solidFill>
                  <a:schemeClr val="bg1"/>
                </a:solidFill>
              </a:defRPr>
            </a:lvl5pPr>
            <a:lvl6pPr marL="0" indent="0" algn="l">
              <a:lnSpc>
                <a:spcPts val="2600"/>
              </a:lnSpc>
              <a:spcBef>
                <a:spcPts val="400"/>
              </a:spcBef>
              <a:spcAft>
                <a:spcPts val="1134"/>
              </a:spcAft>
              <a:buNone/>
              <a:defRPr sz="2600">
                <a:solidFill>
                  <a:schemeClr val="bg1"/>
                </a:solidFill>
              </a:defRPr>
            </a:lvl6pPr>
            <a:lvl7pPr marL="0" indent="0" algn="l">
              <a:lnSpc>
                <a:spcPts val="2600"/>
              </a:lnSpc>
              <a:spcBef>
                <a:spcPts val="400"/>
              </a:spcBef>
              <a:spcAft>
                <a:spcPts val="1134"/>
              </a:spcAft>
              <a:buNone/>
              <a:defRPr sz="2600">
                <a:solidFill>
                  <a:schemeClr val="bg1"/>
                </a:solidFill>
              </a:defRPr>
            </a:lvl7pPr>
            <a:lvl8pPr marL="0" indent="0" algn="l">
              <a:lnSpc>
                <a:spcPts val="2600"/>
              </a:lnSpc>
              <a:spcBef>
                <a:spcPts val="400"/>
              </a:spcBef>
              <a:spcAft>
                <a:spcPts val="1134"/>
              </a:spcAft>
              <a:buNone/>
              <a:defRPr sz="2600">
                <a:solidFill>
                  <a:schemeClr val="bg1"/>
                </a:solidFill>
              </a:defRPr>
            </a:lvl8pPr>
            <a:lvl9pPr marL="0" indent="0" algn="l">
              <a:lnSpc>
                <a:spcPts val="2600"/>
              </a:lnSpc>
              <a:spcBef>
                <a:spcPts val="400"/>
              </a:spcBef>
              <a:spcAft>
                <a:spcPts val="1134"/>
              </a:spcAft>
              <a:buNone/>
              <a:defRPr sz="2600">
                <a:solidFill>
                  <a:schemeClr val="bg1"/>
                </a:solidFill>
              </a:defRPr>
            </a:lvl9pPr>
          </a:lstStyle>
          <a:p>
            <a:r>
              <a:rPr lang="en-AU" noProof="0" dirty="0"/>
              <a:t>Presentation title with </a:t>
            </a:r>
            <a:r>
              <a:rPr lang="en-AU" noProof="0" dirty="0" err="1"/>
              <a:t>bg</a:t>
            </a:r>
            <a:r>
              <a:rPr lang="en-AU" noProof="0" dirty="0"/>
              <a:t> image</a:t>
            </a:r>
          </a:p>
          <a:p>
            <a:endParaRPr lang="en-AU" noProof="0" dirty="0"/>
          </a:p>
          <a:p>
            <a:endParaRPr lang="en-AU" noProof="0" dirty="0"/>
          </a:p>
        </p:txBody>
      </p:sp>
    </p:spTree>
    <p:extLst>
      <p:ext uri="{BB962C8B-B14F-4D97-AF65-F5344CB8AC3E}">
        <p14:creationId xmlns:p14="http://schemas.microsoft.com/office/powerpoint/2010/main" val="4240137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hart - 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2252"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3232138" y="845778"/>
            <a:ext cx="5730898" cy="555168"/>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p:txBody>
      </p:sp>
      <p:sp>
        <p:nvSpPr>
          <p:cNvPr id="3" name="Text Placeholder 44">
            <a:extLst>
              <a:ext uri="{FF2B5EF4-FFF2-40B4-BE49-F238E27FC236}">
                <a16:creationId xmlns:a16="http://schemas.microsoft.com/office/drawing/2014/main" id="{A7C21198-C945-BF3D-AF34-A9D6345A01F8}"/>
              </a:ext>
            </a:extLst>
          </p:cNvPr>
          <p:cNvSpPr>
            <a:spLocks noGrp="1"/>
          </p:cNvSpPr>
          <p:nvPr>
            <p:ph type="body" sz="quarter" idx="16" hasCustomPrompt="1"/>
          </p:nvPr>
        </p:nvSpPr>
        <p:spPr>
          <a:xfrm>
            <a:off x="1035524" y="1978780"/>
            <a:ext cx="2212013" cy="2971592"/>
          </a:xfrm>
        </p:spPr>
        <p:txBody>
          <a:bodyPr/>
          <a:lstStyle>
            <a:lvl1pPr algn="r">
              <a:lnSpc>
                <a:spcPct val="100000"/>
              </a:lnSpc>
              <a:defRPr lang="en-US" sz="1400" dirty="0" smtClean="0">
                <a:solidFill>
                  <a:schemeClr val="accent3"/>
                </a:solidFill>
              </a:defRPr>
            </a:lvl1pPr>
          </a:lstStyle>
          <a:p>
            <a:pPr marL="0" marR="0">
              <a:lnSpc>
                <a:spcPct val="107000"/>
              </a:lnSpc>
              <a:spcAft>
                <a:spcPts val="800"/>
              </a:spcAft>
            </a:pP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a:p>
            <a:pPr lvl="0"/>
            <a:endParaRPr lang="en-US" dirty="0"/>
          </a:p>
        </p:txBody>
      </p:sp>
      <p:pic>
        <p:nvPicPr>
          <p:cNvPr id="2" name="Graphic 1">
            <a:extLst>
              <a:ext uri="{FF2B5EF4-FFF2-40B4-BE49-F238E27FC236}">
                <a16:creationId xmlns:a16="http://schemas.microsoft.com/office/drawing/2014/main" id="{A50F89D5-FD1C-32C1-05F1-7C1B5E5F035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724233636"/>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hart and image - 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6613"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3232138" y="836938"/>
            <a:ext cx="5730898" cy="555168"/>
          </a:xfrm>
        </p:spPr>
        <p:txBody>
          <a:bodyPr/>
          <a:lstStyle>
            <a:lvl1pPr algn="ctr">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p:txBody>
      </p:sp>
      <p:sp>
        <p:nvSpPr>
          <p:cNvPr id="4" name="Picture Placeholder 9">
            <a:extLst>
              <a:ext uri="{FF2B5EF4-FFF2-40B4-BE49-F238E27FC236}">
                <a16:creationId xmlns:a16="http://schemas.microsoft.com/office/drawing/2014/main" id="{5D09D81E-887D-5F8E-82EC-580FD188CE90}"/>
              </a:ext>
            </a:extLst>
          </p:cNvPr>
          <p:cNvSpPr>
            <a:spLocks noGrp="1"/>
          </p:cNvSpPr>
          <p:nvPr>
            <p:ph type="pic" sz="quarter" idx="13" hasCustomPrompt="1"/>
          </p:nvPr>
        </p:nvSpPr>
        <p:spPr>
          <a:xfrm>
            <a:off x="6810703" y="1760324"/>
            <a:ext cx="4925148" cy="2710822"/>
          </a:xfrm>
          <a:solidFill>
            <a:schemeClr val="accent5"/>
          </a:solidFill>
        </p:spPr>
        <p:txBody>
          <a:bodyPr/>
          <a:lstStyle>
            <a:lvl1pPr>
              <a:defRPr/>
            </a:lvl1pPr>
          </a:lstStyle>
          <a:p>
            <a:r>
              <a:rPr lang="en-AU" dirty="0"/>
              <a:t>   </a:t>
            </a:r>
          </a:p>
        </p:txBody>
      </p:sp>
      <p:sp>
        <p:nvSpPr>
          <p:cNvPr id="5" name="Text Placeholder 44">
            <a:extLst>
              <a:ext uri="{FF2B5EF4-FFF2-40B4-BE49-F238E27FC236}">
                <a16:creationId xmlns:a16="http://schemas.microsoft.com/office/drawing/2014/main" id="{7E01C2EF-C771-65C4-C437-CB252E73D142}"/>
              </a:ext>
            </a:extLst>
          </p:cNvPr>
          <p:cNvSpPr>
            <a:spLocks noGrp="1"/>
          </p:cNvSpPr>
          <p:nvPr>
            <p:ph type="body" sz="quarter" idx="16" hasCustomPrompt="1"/>
          </p:nvPr>
        </p:nvSpPr>
        <p:spPr>
          <a:xfrm>
            <a:off x="953263" y="5039115"/>
            <a:ext cx="2278875" cy="282998"/>
          </a:xfrm>
        </p:spPr>
        <p:txBody>
          <a:bodyPr/>
          <a:lstStyle>
            <a:lvl1pPr algn="ctr">
              <a:lnSpc>
                <a:spcPct val="100000"/>
              </a:lnSpc>
              <a:defRPr lang="en-US" sz="1400" dirty="0" smtClean="0">
                <a:solidFill>
                  <a:schemeClr val="accent3"/>
                </a:solidFill>
              </a:defRPr>
            </a:lvl1pPr>
          </a:lstStyle>
          <a:p>
            <a:pPr marL="0" marR="0">
              <a:lnSpc>
                <a:spcPct val="107000"/>
              </a:lnSpc>
              <a:spcAft>
                <a:spcPts val="800"/>
              </a:spcAft>
            </a:pPr>
            <a:r>
              <a:rPr lang="en-AU" sz="1400" kern="100" dirty="0">
                <a:effectLst/>
                <a:latin typeface="Aptos" panose="020B0004020202020204" pitchFamily="34" charset="0"/>
                <a:ea typeface="Aptos" panose="020B0004020202020204" pitchFamily="34" charset="0"/>
                <a:cs typeface="Times New Roman" panose="02020603050405020304" pitchFamily="18" charset="0"/>
              </a:rPr>
              <a:t>Text</a:t>
            </a:r>
            <a:endParaRPr lang="en-US" dirty="0"/>
          </a:p>
        </p:txBody>
      </p:sp>
      <p:sp>
        <p:nvSpPr>
          <p:cNvPr id="7" name="Text Placeholder 44">
            <a:extLst>
              <a:ext uri="{FF2B5EF4-FFF2-40B4-BE49-F238E27FC236}">
                <a16:creationId xmlns:a16="http://schemas.microsoft.com/office/drawing/2014/main" id="{57970880-B7E4-B597-B1DA-83A0087A6FDE}"/>
              </a:ext>
            </a:extLst>
          </p:cNvPr>
          <p:cNvSpPr>
            <a:spLocks noGrp="1"/>
          </p:cNvSpPr>
          <p:nvPr>
            <p:ph type="body" sz="quarter" idx="17" hasCustomPrompt="1"/>
          </p:nvPr>
        </p:nvSpPr>
        <p:spPr>
          <a:xfrm>
            <a:off x="3687883" y="5054343"/>
            <a:ext cx="2278875" cy="282998"/>
          </a:xfrm>
        </p:spPr>
        <p:txBody>
          <a:bodyPr/>
          <a:lstStyle>
            <a:lvl1pPr algn="ctr">
              <a:lnSpc>
                <a:spcPct val="100000"/>
              </a:lnSpc>
              <a:defRPr lang="en-US" sz="1400" dirty="0" smtClean="0">
                <a:solidFill>
                  <a:schemeClr val="accent3"/>
                </a:solidFill>
              </a:defRPr>
            </a:lvl1pPr>
          </a:lstStyle>
          <a:p>
            <a:pPr marL="0" marR="0">
              <a:lnSpc>
                <a:spcPct val="107000"/>
              </a:lnSpc>
              <a:spcAft>
                <a:spcPts val="800"/>
              </a:spcAft>
            </a:pPr>
            <a:r>
              <a:rPr lang="en-AU" sz="1400" kern="100" dirty="0">
                <a:effectLst/>
                <a:latin typeface="Aptos" panose="020B0004020202020204" pitchFamily="34" charset="0"/>
                <a:ea typeface="Aptos" panose="020B0004020202020204" pitchFamily="34" charset="0"/>
                <a:cs typeface="Times New Roman" panose="02020603050405020304" pitchFamily="18" charset="0"/>
              </a:rPr>
              <a:t>Text</a:t>
            </a:r>
            <a:endParaRPr lang="en-US" dirty="0"/>
          </a:p>
        </p:txBody>
      </p:sp>
      <p:sp>
        <p:nvSpPr>
          <p:cNvPr id="8" name="Text Placeholder 44">
            <a:extLst>
              <a:ext uri="{FF2B5EF4-FFF2-40B4-BE49-F238E27FC236}">
                <a16:creationId xmlns:a16="http://schemas.microsoft.com/office/drawing/2014/main" id="{90BEA5DE-C654-282B-3AE4-E6F0BB7708AA}"/>
              </a:ext>
            </a:extLst>
          </p:cNvPr>
          <p:cNvSpPr>
            <a:spLocks noGrp="1"/>
          </p:cNvSpPr>
          <p:nvPr>
            <p:ph type="body" sz="quarter" idx="18" hasCustomPrompt="1"/>
          </p:nvPr>
        </p:nvSpPr>
        <p:spPr>
          <a:xfrm>
            <a:off x="6422503" y="5054343"/>
            <a:ext cx="2278875" cy="282998"/>
          </a:xfrm>
        </p:spPr>
        <p:txBody>
          <a:bodyPr/>
          <a:lstStyle>
            <a:lvl1pPr algn="ctr">
              <a:lnSpc>
                <a:spcPct val="100000"/>
              </a:lnSpc>
              <a:defRPr lang="en-US" sz="1400" dirty="0" smtClean="0">
                <a:solidFill>
                  <a:schemeClr val="accent3"/>
                </a:solidFill>
              </a:defRPr>
            </a:lvl1pPr>
          </a:lstStyle>
          <a:p>
            <a:pPr marL="0" marR="0">
              <a:lnSpc>
                <a:spcPct val="107000"/>
              </a:lnSpc>
              <a:spcAft>
                <a:spcPts val="800"/>
              </a:spcAft>
            </a:pPr>
            <a:r>
              <a:rPr lang="en-AU" sz="1400" kern="100" dirty="0">
                <a:effectLst/>
                <a:latin typeface="Aptos" panose="020B0004020202020204" pitchFamily="34" charset="0"/>
                <a:ea typeface="Aptos" panose="020B0004020202020204" pitchFamily="34" charset="0"/>
                <a:cs typeface="Times New Roman" panose="02020603050405020304" pitchFamily="18" charset="0"/>
              </a:rPr>
              <a:t>Text</a:t>
            </a:r>
            <a:endParaRPr lang="en-US" dirty="0"/>
          </a:p>
        </p:txBody>
      </p:sp>
      <p:sp>
        <p:nvSpPr>
          <p:cNvPr id="9" name="Text Placeholder 44">
            <a:extLst>
              <a:ext uri="{FF2B5EF4-FFF2-40B4-BE49-F238E27FC236}">
                <a16:creationId xmlns:a16="http://schemas.microsoft.com/office/drawing/2014/main" id="{54B7E34F-F1BC-6801-C487-A4579CEF6F63}"/>
              </a:ext>
            </a:extLst>
          </p:cNvPr>
          <p:cNvSpPr>
            <a:spLocks noGrp="1"/>
          </p:cNvSpPr>
          <p:nvPr>
            <p:ph type="body" sz="quarter" idx="19" hasCustomPrompt="1"/>
          </p:nvPr>
        </p:nvSpPr>
        <p:spPr>
          <a:xfrm>
            <a:off x="9157124" y="5054343"/>
            <a:ext cx="2278875" cy="282998"/>
          </a:xfrm>
        </p:spPr>
        <p:txBody>
          <a:bodyPr/>
          <a:lstStyle>
            <a:lvl1pPr algn="ctr">
              <a:lnSpc>
                <a:spcPct val="100000"/>
              </a:lnSpc>
              <a:defRPr lang="en-US" sz="1400" dirty="0" smtClean="0">
                <a:solidFill>
                  <a:schemeClr val="accent3"/>
                </a:solidFill>
              </a:defRPr>
            </a:lvl1pPr>
          </a:lstStyle>
          <a:p>
            <a:pPr marL="0" marR="0">
              <a:lnSpc>
                <a:spcPct val="107000"/>
              </a:lnSpc>
              <a:spcAft>
                <a:spcPts val="800"/>
              </a:spcAft>
            </a:pPr>
            <a:r>
              <a:rPr lang="en-AU" sz="1400" kern="100" dirty="0">
                <a:effectLst/>
                <a:latin typeface="Aptos" panose="020B0004020202020204" pitchFamily="34" charset="0"/>
                <a:ea typeface="Aptos" panose="020B0004020202020204" pitchFamily="34" charset="0"/>
                <a:cs typeface="Times New Roman" panose="02020603050405020304" pitchFamily="18" charset="0"/>
              </a:rPr>
              <a:t>Text</a:t>
            </a:r>
            <a:endParaRPr lang="en-US" dirty="0"/>
          </a:p>
        </p:txBody>
      </p:sp>
      <p:sp>
        <p:nvSpPr>
          <p:cNvPr id="11" name="TextBox 10">
            <a:extLst>
              <a:ext uri="{FF2B5EF4-FFF2-40B4-BE49-F238E27FC236}">
                <a16:creationId xmlns:a16="http://schemas.microsoft.com/office/drawing/2014/main" id="{42E9A4CA-9EFC-0149-C345-47693EA2E0C9}"/>
              </a:ext>
            </a:extLst>
          </p:cNvPr>
          <p:cNvSpPr txBox="1">
            <a:spLocks/>
          </p:cNvSpPr>
          <p:nvPr userDrawn="1"/>
        </p:nvSpPr>
        <p:spPr>
          <a:xfrm>
            <a:off x="953263" y="5276420"/>
            <a:ext cx="2278875" cy="324879"/>
          </a:xfrm>
          <a:prstGeom prst="rect">
            <a:avLst/>
          </a:prstGeom>
          <a:noFill/>
        </p:spPr>
        <p:txBody>
          <a:bodyPr wrap="square" rtlCol="0">
            <a:spAutoFit/>
          </a:bodyPr>
          <a:lstStyle/>
          <a:p>
            <a:pPr marL="0" marR="0" lvl="0" indent="0" algn="ctr" defTabSz="914447" rtl="0" eaLnBrk="1" fontAlgn="auto" latinLnBrk="0" hangingPunct="1">
              <a:lnSpc>
                <a:spcPct val="100000"/>
              </a:lnSpc>
              <a:spcBef>
                <a:spcPts val="0"/>
              </a:spcBef>
              <a:spcAft>
                <a:spcPts val="0"/>
              </a:spcAft>
              <a:buClrTx/>
              <a:buSzTx/>
              <a:buFontTx/>
              <a:buNone/>
              <a:tabLst/>
              <a:defRPr/>
            </a:pPr>
            <a:r>
              <a:rPr lang="en-US" sz="2800" b="1" dirty="0">
                <a:solidFill>
                  <a:schemeClr val="accent3"/>
                </a:solidFill>
              </a:rPr>
              <a:t>236</a:t>
            </a:r>
          </a:p>
        </p:txBody>
      </p:sp>
      <p:sp>
        <p:nvSpPr>
          <p:cNvPr id="12" name="TextBox 11">
            <a:extLst>
              <a:ext uri="{FF2B5EF4-FFF2-40B4-BE49-F238E27FC236}">
                <a16:creationId xmlns:a16="http://schemas.microsoft.com/office/drawing/2014/main" id="{1F72A77F-D178-C6E1-B013-A6915D6A4342}"/>
              </a:ext>
            </a:extLst>
          </p:cNvPr>
          <p:cNvSpPr txBox="1">
            <a:spLocks/>
          </p:cNvSpPr>
          <p:nvPr userDrawn="1"/>
        </p:nvSpPr>
        <p:spPr>
          <a:xfrm>
            <a:off x="3696463" y="5276420"/>
            <a:ext cx="2278875" cy="324879"/>
          </a:xfrm>
          <a:prstGeom prst="rect">
            <a:avLst/>
          </a:prstGeom>
          <a:noFill/>
        </p:spPr>
        <p:txBody>
          <a:bodyPr wrap="square" rtlCol="0">
            <a:spAutoFit/>
          </a:bodyPr>
          <a:lstStyle/>
          <a:p>
            <a:pPr marL="0" marR="0" lvl="0" indent="0" algn="ctr" defTabSz="914447" rtl="0" eaLnBrk="1" fontAlgn="auto" latinLnBrk="0" hangingPunct="1">
              <a:lnSpc>
                <a:spcPct val="100000"/>
              </a:lnSpc>
              <a:spcBef>
                <a:spcPts val="0"/>
              </a:spcBef>
              <a:spcAft>
                <a:spcPts val="0"/>
              </a:spcAft>
              <a:buClrTx/>
              <a:buSzTx/>
              <a:buFontTx/>
              <a:buNone/>
              <a:tabLst/>
              <a:defRPr/>
            </a:pPr>
            <a:r>
              <a:rPr lang="en-US" sz="2800" b="1" dirty="0">
                <a:solidFill>
                  <a:schemeClr val="accent3"/>
                </a:solidFill>
              </a:rPr>
              <a:t>450</a:t>
            </a:r>
          </a:p>
        </p:txBody>
      </p:sp>
      <p:sp>
        <p:nvSpPr>
          <p:cNvPr id="13" name="TextBox 12">
            <a:extLst>
              <a:ext uri="{FF2B5EF4-FFF2-40B4-BE49-F238E27FC236}">
                <a16:creationId xmlns:a16="http://schemas.microsoft.com/office/drawing/2014/main" id="{8FEE5993-F3E2-82A9-B6AE-DDAF1FA8724E}"/>
              </a:ext>
            </a:extLst>
          </p:cNvPr>
          <p:cNvSpPr txBox="1">
            <a:spLocks/>
          </p:cNvSpPr>
          <p:nvPr userDrawn="1"/>
        </p:nvSpPr>
        <p:spPr>
          <a:xfrm>
            <a:off x="6420745" y="5276420"/>
            <a:ext cx="2278875" cy="324879"/>
          </a:xfrm>
          <a:prstGeom prst="rect">
            <a:avLst/>
          </a:prstGeom>
          <a:noFill/>
        </p:spPr>
        <p:txBody>
          <a:bodyPr wrap="square" rtlCol="0">
            <a:spAutoFit/>
          </a:bodyPr>
          <a:lstStyle/>
          <a:p>
            <a:pPr marL="0" marR="0" lvl="0" indent="0" algn="ctr" defTabSz="914447" rtl="0" eaLnBrk="1" fontAlgn="auto" latinLnBrk="0" hangingPunct="1">
              <a:lnSpc>
                <a:spcPct val="100000"/>
              </a:lnSpc>
              <a:spcBef>
                <a:spcPts val="0"/>
              </a:spcBef>
              <a:spcAft>
                <a:spcPts val="0"/>
              </a:spcAft>
              <a:buClrTx/>
              <a:buSzTx/>
              <a:buFontTx/>
              <a:buNone/>
              <a:tabLst/>
              <a:defRPr/>
            </a:pPr>
            <a:r>
              <a:rPr lang="en-US" sz="2800" b="1" dirty="0">
                <a:solidFill>
                  <a:schemeClr val="accent3"/>
                </a:solidFill>
              </a:rPr>
              <a:t>45%</a:t>
            </a:r>
          </a:p>
        </p:txBody>
      </p:sp>
      <p:sp>
        <p:nvSpPr>
          <p:cNvPr id="14" name="TextBox 13">
            <a:extLst>
              <a:ext uri="{FF2B5EF4-FFF2-40B4-BE49-F238E27FC236}">
                <a16:creationId xmlns:a16="http://schemas.microsoft.com/office/drawing/2014/main" id="{8907EBA3-600A-761D-DEC9-ABE31A6E467C}"/>
              </a:ext>
            </a:extLst>
          </p:cNvPr>
          <p:cNvSpPr txBox="1">
            <a:spLocks/>
          </p:cNvSpPr>
          <p:nvPr userDrawn="1"/>
        </p:nvSpPr>
        <p:spPr>
          <a:xfrm>
            <a:off x="9170251" y="5276420"/>
            <a:ext cx="2278875" cy="324879"/>
          </a:xfrm>
          <a:prstGeom prst="rect">
            <a:avLst/>
          </a:prstGeom>
          <a:noFill/>
        </p:spPr>
        <p:txBody>
          <a:bodyPr wrap="square" rtlCol="0">
            <a:spAutoFit/>
          </a:bodyPr>
          <a:lstStyle/>
          <a:p>
            <a:pPr marL="0" marR="0" lvl="0" indent="0" algn="ctr" defTabSz="914447" rtl="0" eaLnBrk="1" fontAlgn="auto" latinLnBrk="0" hangingPunct="1">
              <a:lnSpc>
                <a:spcPct val="100000"/>
              </a:lnSpc>
              <a:spcBef>
                <a:spcPts val="0"/>
              </a:spcBef>
              <a:spcAft>
                <a:spcPts val="0"/>
              </a:spcAft>
              <a:buClrTx/>
              <a:buSzTx/>
              <a:buFontTx/>
              <a:buNone/>
              <a:tabLst/>
              <a:defRPr/>
            </a:pPr>
            <a:r>
              <a:rPr lang="en-US" sz="2800" b="1" dirty="0">
                <a:solidFill>
                  <a:schemeClr val="accent3"/>
                </a:solidFill>
              </a:rPr>
              <a:t>185</a:t>
            </a:r>
          </a:p>
        </p:txBody>
      </p:sp>
      <p:pic>
        <p:nvPicPr>
          <p:cNvPr id="3" name="Graphic 2">
            <a:extLst>
              <a:ext uri="{FF2B5EF4-FFF2-40B4-BE49-F238E27FC236}">
                <a16:creationId xmlns:a16="http://schemas.microsoft.com/office/drawing/2014/main" id="{E291F97A-C93E-8961-E8E1-B24262AAA18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345215200"/>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Pie chart - 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2082"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1079805" y="842602"/>
            <a:ext cx="5730898" cy="555168"/>
          </a:xfrm>
        </p:spPr>
        <p:txBody>
          <a:bodyPr/>
          <a:lstStyle>
            <a:lvl1pPr algn="l">
              <a:defRPr/>
            </a:lvl1pPr>
            <a:lvl2pPr marL="0" indent="0" algn="ctr">
              <a:buFontTx/>
              <a:buNone/>
              <a:defRPr/>
            </a:lvl2pPr>
            <a:lvl3pPr marL="287922" indent="0" algn="ctr">
              <a:buFontTx/>
              <a:buNone/>
              <a:defRPr/>
            </a:lvl3pPr>
            <a:lvl4pPr marL="575846" indent="0" algn="ctr">
              <a:buFontTx/>
              <a:buNone/>
              <a:defRPr/>
            </a:lvl4pPr>
            <a:lvl5pPr marL="863768" indent="0" algn="ctr">
              <a:buFontTx/>
              <a:buNone/>
              <a:defRPr/>
            </a:lvl5pPr>
          </a:lstStyle>
          <a:p>
            <a:pPr lvl="0"/>
            <a:r>
              <a:rPr lang="en-US"/>
              <a:t>Click to edit Master text styles</a:t>
            </a:r>
          </a:p>
        </p:txBody>
      </p:sp>
      <p:sp>
        <p:nvSpPr>
          <p:cNvPr id="21" name="Text Placeholder 44">
            <a:extLst>
              <a:ext uri="{FF2B5EF4-FFF2-40B4-BE49-F238E27FC236}">
                <a16:creationId xmlns:a16="http://schemas.microsoft.com/office/drawing/2014/main" id="{315D36AD-2BF1-C6BA-0320-7EC9FC75FB91}"/>
              </a:ext>
            </a:extLst>
          </p:cNvPr>
          <p:cNvSpPr>
            <a:spLocks noGrp="1"/>
          </p:cNvSpPr>
          <p:nvPr>
            <p:ph type="body" sz="quarter" idx="16" hasCustomPrompt="1"/>
          </p:nvPr>
        </p:nvSpPr>
        <p:spPr>
          <a:xfrm>
            <a:off x="6097588" y="1412076"/>
            <a:ext cx="5058159" cy="719422"/>
          </a:xfrm>
        </p:spPr>
        <p:txBody>
          <a:bodyPr/>
          <a:lstStyle>
            <a:lvl1pPr algn="l">
              <a:lnSpc>
                <a:spcPct val="100000"/>
              </a:lnSpc>
              <a:defRPr lang="en-US" sz="1600" dirty="0" smtClean="0">
                <a:solidFill>
                  <a:schemeClr val="accent3"/>
                </a:solidFill>
              </a:defRPr>
            </a:lvl1pPr>
          </a:lstStyle>
          <a:p>
            <a:pPr marL="0" marR="0">
              <a:lnSpc>
                <a:spcPct val="107000"/>
              </a:lnSpc>
              <a:spcAft>
                <a:spcPts val="800"/>
              </a:spcAft>
            </a:pP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5" name="Text Placeholder 44">
            <a:extLst>
              <a:ext uri="{FF2B5EF4-FFF2-40B4-BE49-F238E27FC236}">
                <a16:creationId xmlns:a16="http://schemas.microsoft.com/office/drawing/2014/main" id="{01AB5F09-1B9F-83A1-B190-6D3997E47634}"/>
              </a:ext>
            </a:extLst>
          </p:cNvPr>
          <p:cNvSpPr>
            <a:spLocks noGrp="1"/>
          </p:cNvSpPr>
          <p:nvPr>
            <p:ph type="body" sz="quarter" idx="17" hasCustomPrompt="1"/>
          </p:nvPr>
        </p:nvSpPr>
        <p:spPr>
          <a:xfrm>
            <a:off x="6097589" y="2927167"/>
            <a:ext cx="1955437" cy="1209704"/>
          </a:xfrm>
        </p:spPr>
        <p:txBody>
          <a:bodyPr lIns="0" rIns="36000">
            <a:normAutofit/>
          </a:bodyPr>
          <a:lstStyle>
            <a:lvl1pPr algn="l">
              <a:lnSpc>
                <a:spcPct val="100000"/>
              </a:lnSpc>
              <a:defRPr lang="en-US" sz="1600" dirty="0" smtClean="0">
                <a:solidFill>
                  <a:schemeClr val="accent3"/>
                </a:solidFill>
              </a:defRPr>
            </a:lvl1pPr>
          </a:lstStyle>
          <a:p>
            <a:pPr marL="0" marR="0">
              <a:lnSpc>
                <a:spcPct val="107000"/>
              </a:lnSpc>
              <a:spcAft>
                <a:spcPts val="800"/>
              </a:spcAft>
            </a:pP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6" name="Text Placeholder 44">
            <a:extLst>
              <a:ext uri="{FF2B5EF4-FFF2-40B4-BE49-F238E27FC236}">
                <a16:creationId xmlns:a16="http://schemas.microsoft.com/office/drawing/2014/main" id="{C5B781DA-3C6F-09D7-9C26-EB8C2D7D0EB2}"/>
              </a:ext>
            </a:extLst>
          </p:cNvPr>
          <p:cNvSpPr>
            <a:spLocks noGrp="1"/>
          </p:cNvSpPr>
          <p:nvPr>
            <p:ph type="body" sz="quarter" idx="18" hasCustomPrompt="1"/>
          </p:nvPr>
        </p:nvSpPr>
        <p:spPr>
          <a:xfrm>
            <a:off x="8992138" y="2927167"/>
            <a:ext cx="1955437" cy="1209704"/>
          </a:xfrm>
        </p:spPr>
        <p:txBody>
          <a:bodyPr lIns="0" rIns="36000">
            <a:normAutofit/>
          </a:bodyPr>
          <a:lstStyle>
            <a:lvl1pPr algn="l">
              <a:lnSpc>
                <a:spcPct val="100000"/>
              </a:lnSpc>
              <a:defRPr lang="en-US" sz="1600" dirty="0" smtClean="0">
                <a:solidFill>
                  <a:schemeClr val="accent3"/>
                </a:solidFill>
              </a:defRPr>
            </a:lvl1pPr>
          </a:lstStyle>
          <a:p>
            <a:pPr marL="0" marR="0">
              <a:lnSpc>
                <a:spcPct val="107000"/>
              </a:lnSpc>
              <a:spcAft>
                <a:spcPts val="800"/>
              </a:spcAft>
            </a:pP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1" name="Text Placeholder 44">
            <a:extLst>
              <a:ext uri="{FF2B5EF4-FFF2-40B4-BE49-F238E27FC236}">
                <a16:creationId xmlns:a16="http://schemas.microsoft.com/office/drawing/2014/main" id="{D7F3E495-3397-16F4-5A5F-3F9B6C787514}"/>
              </a:ext>
            </a:extLst>
          </p:cNvPr>
          <p:cNvSpPr>
            <a:spLocks noGrp="1"/>
          </p:cNvSpPr>
          <p:nvPr>
            <p:ph type="body" sz="quarter" idx="19" hasCustomPrompt="1"/>
          </p:nvPr>
        </p:nvSpPr>
        <p:spPr>
          <a:xfrm>
            <a:off x="6097589" y="5096502"/>
            <a:ext cx="1955437" cy="1209704"/>
          </a:xfrm>
        </p:spPr>
        <p:txBody>
          <a:bodyPr lIns="0" rIns="36000">
            <a:normAutofit/>
          </a:bodyPr>
          <a:lstStyle>
            <a:lvl1pPr algn="l">
              <a:lnSpc>
                <a:spcPct val="100000"/>
              </a:lnSpc>
              <a:defRPr lang="en-US" sz="1600" dirty="0" smtClean="0">
                <a:solidFill>
                  <a:schemeClr val="accent3"/>
                </a:solidFill>
              </a:defRPr>
            </a:lvl1pPr>
          </a:lstStyle>
          <a:p>
            <a:pPr marL="0" marR="0">
              <a:lnSpc>
                <a:spcPct val="107000"/>
              </a:lnSpc>
              <a:spcAft>
                <a:spcPts val="800"/>
              </a:spcAft>
            </a:pP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2" name="Text Placeholder 44">
            <a:extLst>
              <a:ext uri="{FF2B5EF4-FFF2-40B4-BE49-F238E27FC236}">
                <a16:creationId xmlns:a16="http://schemas.microsoft.com/office/drawing/2014/main" id="{60AE1242-05C9-001F-C7F0-87E895FBF02E}"/>
              </a:ext>
            </a:extLst>
          </p:cNvPr>
          <p:cNvSpPr>
            <a:spLocks noGrp="1"/>
          </p:cNvSpPr>
          <p:nvPr>
            <p:ph type="body" sz="quarter" idx="20" hasCustomPrompt="1"/>
          </p:nvPr>
        </p:nvSpPr>
        <p:spPr>
          <a:xfrm>
            <a:off x="8992138" y="5096502"/>
            <a:ext cx="1955437" cy="1209704"/>
          </a:xfrm>
        </p:spPr>
        <p:txBody>
          <a:bodyPr lIns="0" rIns="36000">
            <a:normAutofit/>
          </a:bodyPr>
          <a:lstStyle>
            <a:lvl1pPr algn="l">
              <a:lnSpc>
                <a:spcPct val="100000"/>
              </a:lnSpc>
              <a:defRPr lang="en-US" sz="1600" dirty="0" smtClean="0">
                <a:solidFill>
                  <a:schemeClr val="accent3"/>
                </a:solidFill>
              </a:defRPr>
            </a:lvl1pPr>
          </a:lstStyle>
          <a:p>
            <a:pPr marL="0" marR="0">
              <a:lnSpc>
                <a:spcPct val="107000"/>
              </a:lnSpc>
              <a:spcAft>
                <a:spcPts val="800"/>
              </a:spcAft>
            </a:pP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Udis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dolessimusam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quate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porem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hicia</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dic</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torit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quos et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voluptas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expedi</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Ressiminim</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ides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dias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aut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aliquodis</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907EBA3-600A-761D-DEC9-ABE31A6E467C}"/>
              </a:ext>
            </a:extLst>
          </p:cNvPr>
          <p:cNvSpPr txBox="1"/>
          <p:nvPr userDrawn="1"/>
        </p:nvSpPr>
        <p:spPr>
          <a:xfrm>
            <a:off x="1671145" y="3862825"/>
            <a:ext cx="2502280" cy="523220"/>
          </a:xfrm>
          <a:prstGeom prst="rect">
            <a:avLst/>
          </a:prstGeom>
          <a:noFill/>
        </p:spPr>
        <p:txBody>
          <a:bodyPr wrap="square" rtlCol="0">
            <a:spAutoFit/>
          </a:bodyPr>
          <a:lstStyle/>
          <a:p>
            <a:pPr marL="0" marR="0" lvl="0" indent="0" algn="ctr" defTabSz="914447" rtl="0" eaLnBrk="1" fontAlgn="auto" latinLnBrk="0" hangingPunct="1">
              <a:lnSpc>
                <a:spcPct val="100000"/>
              </a:lnSpc>
              <a:spcBef>
                <a:spcPts val="0"/>
              </a:spcBef>
              <a:spcAft>
                <a:spcPts val="0"/>
              </a:spcAft>
              <a:buClrTx/>
              <a:buSzTx/>
              <a:buFontTx/>
              <a:buNone/>
              <a:tabLst/>
              <a:defRPr/>
            </a:pPr>
            <a:r>
              <a:rPr lang="en-US" sz="2800" b="1" dirty="0">
                <a:solidFill>
                  <a:schemeClr val="accent3"/>
                </a:solidFill>
              </a:rPr>
              <a:t>3225</a:t>
            </a:r>
          </a:p>
        </p:txBody>
      </p:sp>
      <p:sp>
        <p:nvSpPr>
          <p:cNvPr id="33" name="TextBox 32">
            <a:extLst>
              <a:ext uri="{FF2B5EF4-FFF2-40B4-BE49-F238E27FC236}">
                <a16:creationId xmlns:a16="http://schemas.microsoft.com/office/drawing/2014/main" id="{C6103E70-22EA-735B-80EA-0F91E7CBE95B}"/>
              </a:ext>
            </a:extLst>
          </p:cNvPr>
          <p:cNvSpPr txBox="1"/>
          <p:nvPr userDrawn="1"/>
        </p:nvSpPr>
        <p:spPr>
          <a:xfrm>
            <a:off x="1671145" y="3484453"/>
            <a:ext cx="2502280" cy="461665"/>
          </a:xfrm>
          <a:prstGeom prst="rect">
            <a:avLst/>
          </a:prstGeom>
          <a:noFill/>
        </p:spPr>
        <p:txBody>
          <a:bodyPr wrap="square" rtlCol="0">
            <a:spAutoFit/>
          </a:bodyPr>
          <a:lstStyle/>
          <a:p>
            <a:pPr marL="0" marR="0" lvl="0" indent="0" algn="ctr" defTabSz="914447" rtl="0" eaLnBrk="1" fontAlgn="auto" latinLnBrk="0" hangingPunct="1">
              <a:lnSpc>
                <a:spcPct val="100000"/>
              </a:lnSpc>
              <a:spcBef>
                <a:spcPts val="0"/>
              </a:spcBef>
              <a:spcAft>
                <a:spcPts val="0"/>
              </a:spcAft>
              <a:buClrTx/>
              <a:buSzTx/>
              <a:buFontTx/>
              <a:buNone/>
              <a:tabLst/>
              <a:defRPr/>
            </a:pPr>
            <a:r>
              <a:rPr lang="en-US" sz="2400" b="0" dirty="0">
                <a:solidFill>
                  <a:schemeClr val="accent3"/>
                </a:solidFill>
              </a:rPr>
              <a:t>Total</a:t>
            </a:r>
          </a:p>
        </p:txBody>
      </p:sp>
      <p:pic>
        <p:nvPicPr>
          <p:cNvPr id="2" name="Graphic 1">
            <a:extLst>
              <a:ext uri="{FF2B5EF4-FFF2-40B4-BE49-F238E27FC236}">
                <a16:creationId xmlns:a16="http://schemas.microsoft.com/office/drawing/2014/main" id="{50045A09-C33B-EC20-E83A-D75F753C310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
        <p:nvSpPr>
          <p:cNvPr id="4" name="Text Placeholder 3">
            <a:extLst>
              <a:ext uri="{FF2B5EF4-FFF2-40B4-BE49-F238E27FC236}">
                <a16:creationId xmlns:a16="http://schemas.microsoft.com/office/drawing/2014/main" id="{341C5A7C-6FCC-7CDB-A7B7-96DD229CBB27}"/>
              </a:ext>
            </a:extLst>
          </p:cNvPr>
          <p:cNvSpPr>
            <a:spLocks noGrp="1"/>
          </p:cNvSpPr>
          <p:nvPr>
            <p:ph type="body" sz="quarter" idx="21" hasCustomPrompt="1"/>
          </p:nvPr>
        </p:nvSpPr>
        <p:spPr>
          <a:xfrm>
            <a:off x="6525238" y="2382394"/>
            <a:ext cx="1100138" cy="484941"/>
          </a:xfrm>
        </p:spPr>
        <p:txBody>
          <a:bodyPr/>
          <a:lstStyle>
            <a:lvl1pPr>
              <a:defRPr sz="2800"/>
            </a:lvl1pPr>
          </a:lstStyle>
          <a:p>
            <a:pPr lvl="0"/>
            <a:r>
              <a:rPr lang="en-US" dirty="0"/>
              <a:t>60%</a:t>
            </a:r>
            <a:endParaRPr lang="en-AU" dirty="0"/>
          </a:p>
        </p:txBody>
      </p:sp>
      <p:sp>
        <p:nvSpPr>
          <p:cNvPr id="5" name="Text Placeholder 3">
            <a:extLst>
              <a:ext uri="{FF2B5EF4-FFF2-40B4-BE49-F238E27FC236}">
                <a16:creationId xmlns:a16="http://schemas.microsoft.com/office/drawing/2014/main" id="{3417C782-7246-421E-E59A-D2618CC19318}"/>
              </a:ext>
            </a:extLst>
          </p:cNvPr>
          <p:cNvSpPr>
            <a:spLocks noGrp="1"/>
          </p:cNvSpPr>
          <p:nvPr>
            <p:ph type="body" sz="quarter" idx="22" hasCustomPrompt="1"/>
          </p:nvPr>
        </p:nvSpPr>
        <p:spPr>
          <a:xfrm>
            <a:off x="9492805" y="2382394"/>
            <a:ext cx="1100138" cy="484941"/>
          </a:xfrm>
        </p:spPr>
        <p:txBody>
          <a:bodyPr/>
          <a:lstStyle>
            <a:lvl1pPr>
              <a:defRPr sz="2800"/>
            </a:lvl1pPr>
          </a:lstStyle>
          <a:p>
            <a:pPr lvl="0"/>
            <a:r>
              <a:rPr lang="en-US" dirty="0"/>
              <a:t>60%</a:t>
            </a:r>
            <a:endParaRPr lang="en-AU" dirty="0"/>
          </a:p>
        </p:txBody>
      </p:sp>
      <p:sp>
        <p:nvSpPr>
          <p:cNvPr id="7" name="Text Placeholder 3">
            <a:extLst>
              <a:ext uri="{FF2B5EF4-FFF2-40B4-BE49-F238E27FC236}">
                <a16:creationId xmlns:a16="http://schemas.microsoft.com/office/drawing/2014/main" id="{3C591730-9EF9-949D-C908-52F0DD2C295B}"/>
              </a:ext>
            </a:extLst>
          </p:cNvPr>
          <p:cNvSpPr>
            <a:spLocks noGrp="1"/>
          </p:cNvSpPr>
          <p:nvPr>
            <p:ph type="body" sz="quarter" idx="23" hasCustomPrompt="1"/>
          </p:nvPr>
        </p:nvSpPr>
        <p:spPr>
          <a:xfrm>
            <a:off x="6525238" y="4541394"/>
            <a:ext cx="1100138" cy="484941"/>
          </a:xfrm>
        </p:spPr>
        <p:txBody>
          <a:bodyPr/>
          <a:lstStyle>
            <a:lvl1pPr>
              <a:defRPr sz="2800"/>
            </a:lvl1pPr>
          </a:lstStyle>
          <a:p>
            <a:pPr lvl="0"/>
            <a:r>
              <a:rPr lang="en-US" dirty="0"/>
              <a:t>60%</a:t>
            </a:r>
            <a:endParaRPr lang="en-AU" dirty="0"/>
          </a:p>
        </p:txBody>
      </p:sp>
      <p:sp>
        <p:nvSpPr>
          <p:cNvPr id="8" name="Text Placeholder 3">
            <a:extLst>
              <a:ext uri="{FF2B5EF4-FFF2-40B4-BE49-F238E27FC236}">
                <a16:creationId xmlns:a16="http://schemas.microsoft.com/office/drawing/2014/main" id="{49721C73-9CB0-50ED-4F12-88EB697FB305}"/>
              </a:ext>
            </a:extLst>
          </p:cNvPr>
          <p:cNvSpPr>
            <a:spLocks noGrp="1"/>
          </p:cNvSpPr>
          <p:nvPr>
            <p:ph type="body" sz="quarter" idx="24" hasCustomPrompt="1"/>
          </p:nvPr>
        </p:nvSpPr>
        <p:spPr>
          <a:xfrm>
            <a:off x="9492805" y="4541394"/>
            <a:ext cx="1100138" cy="484941"/>
          </a:xfrm>
        </p:spPr>
        <p:txBody>
          <a:bodyPr/>
          <a:lstStyle>
            <a:lvl1pPr>
              <a:defRPr sz="2800"/>
            </a:lvl1pPr>
          </a:lstStyle>
          <a:p>
            <a:pPr lvl="0"/>
            <a:r>
              <a:rPr lang="en-US" dirty="0"/>
              <a:t>60%</a:t>
            </a:r>
            <a:endParaRPr lang="en-AU" dirty="0"/>
          </a:p>
        </p:txBody>
      </p:sp>
    </p:spTree>
    <p:extLst>
      <p:ext uri="{BB962C8B-B14F-4D97-AF65-F5344CB8AC3E}">
        <p14:creationId xmlns:p14="http://schemas.microsoft.com/office/powerpoint/2010/main" val="3177457558"/>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422030" y="1859857"/>
            <a:ext cx="9498383" cy="2919389"/>
          </a:xfrm>
          <a:prstGeom prst="rect">
            <a:avLst/>
          </a:prstGeom>
        </p:spPr>
        <p:txBody>
          <a:bodyPr>
            <a:spAutoFit/>
          </a:bodyPr>
          <a:lstStyle>
            <a:lvl1pPr>
              <a:lnSpc>
                <a:spcPts val="2700"/>
              </a:lnSpc>
              <a:spcBef>
                <a:spcPts val="1200"/>
              </a:spcBef>
              <a:spcAft>
                <a:spcPts val="1200"/>
              </a:spcAft>
              <a:defRPr lang="en-AU" noProof="0" dirty="0"/>
            </a:lvl1pPr>
            <a:lvl2pPr>
              <a:lnSpc>
                <a:spcPts val="2880"/>
              </a:lnSpc>
              <a:defRPr lang="en-AU" noProof="0" dirty="0"/>
            </a:lvl2pPr>
            <a:lvl3pPr marL="575846" indent="-287924">
              <a:lnSpc>
                <a:spcPts val="2700"/>
              </a:lnSpc>
              <a:buFont typeface="Wingdings" panose="05000000000000000000" pitchFamily="2" charset="2"/>
              <a:buChar char="§"/>
              <a:defRPr lang="en-AU" noProof="0" dirty="0"/>
            </a:lvl3pPr>
            <a:lvl4pPr>
              <a:lnSpc>
                <a:spcPts val="2700"/>
              </a:lnSpc>
              <a:defRPr lang="en-AU" noProof="0" dirty="0"/>
            </a:lvl4pPr>
            <a:lvl5pPr>
              <a:lnSpc>
                <a:spcPts val="2700"/>
              </a:lnSpc>
              <a:defRPr lang="en-AU" noProof="0" dirty="0"/>
            </a:lvl5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     </a:t>
            </a:r>
          </a:p>
        </p:txBody>
      </p:sp>
      <p:sp>
        <p:nvSpPr>
          <p:cNvPr id="6" name="Title 3">
            <a:extLst>
              <a:ext uri="{FF2B5EF4-FFF2-40B4-BE49-F238E27FC236}">
                <a16:creationId xmlns:a16="http://schemas.microsoft.com/office/drawing/2014/main" id="{CC4431CC-FA65-41DB-83AA-B769DD5B7E39}"/>
              </a:ext>
            </a:extLst>
          </p:cNvPr>
          <p:cNvSpPr>
            <a:spLocks noGrp="1"/>
          </p:cNvSpPr>
          <p:nvPr>
            <p:ph type="title"/>
          </p:nvPr>
        </p:nvSpPr>
        <p:spPr>
          <a:xfrm>
            <a:off x="1422030" y="846465"/>
            <a:ext cx="5844336" cy="1025640"/>
          </a:xfrm>
        </p:spPr>
        <p:txBody>
          <a:bodyPr/>
          <a:lstStyle>
            <a:lvl1pPr>
              <a:defRPr>
                <a:latin typeface="Source Sans Pro Semibold" panose="020B0603030403020204" pitchFamily="34" charset="0"/>
              </a:defRPr>
            </a:lvl1pPr>
          </a:lstStyle>
          <a:p>
            <a:r>
              <a:rPr lang="en-US"/>
              <a:t>Click to edit Master title style</a:t>
            </a:r>
            <a:endParaRPr lang="en-AU" dirty="0"/>
          </a:p>
        </p:txBody>
      </p:sp>
      <p:pic>
        <p:nvPicPr>
          <p:cNvPr id="2" name="Picture 1">
            <a:extLst>
              <a:ext uri="{FF2B5EF4-FFF2-40B4-BE49-F238E27FC236}">
                <a16:creationId xmlns:a16="http://schemas.microsoft.com/office/drawing/2014/main" id="{39F4E892-1DF3-E57F-E792-2A7625805022}"/>
              </a:ext>
            </a:extLst>
          </p:cNvPr>
          <p:cNvPicPr>
            <a:picLocks noChangeAspect="1"/>
          </p:cNvPicPr>
          <p:nvPr userDrawn="1"/>
        </p:nvPicPr>
        <p:blipFill>
          <a:blip r:embed="rId2"/>
          <a:srcRect/>
          <a:stretch/>
        </p:blipFill>
        <p:spPr>
          <a:xfrm>
            <a:off x="-2082" y="0"/>
            <a:ext cx="1028938" cy="6859588"/>
          </a:xfrm>
          <a:prstGeom prst="rect">
            <a:avLst/>
          </a:prstGeom>
        </p:spPr>
      </p:pic>
      <p:pic>
        <p:nvPicPr>
          <p:cNvPr id="4" name="Graphic 3">
            <a:extLst>
              <a:ext uri="{FF2B5EF4-FFF2-40B4-BE49-F238E27FC236}">
                <a16:creationId xmlns:a16="http://schemas.microsoft.com/office/drawing/2014/main" id="{B54C445D-9578-45F2-E0AF-ED757DAD5DF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1414041528"/>
      </p:ext>
    </p:extLst>
  </p:cSld>
  <p:clrMapOvr>
    <a:masterClrMapping/>
  </p:clrMapOvr>
  <p:extLst>
    <p:ext uri="{DCECCB84-F9BA-43D5-87BE-67443E8EF086}">
      <p15:sldGuideLst xmlns:p15="http://schemas.microsoft.com/office/powerpoint/2012/main">
        <p15:guide id="1" pos="6879">
          <p15:clr>
            <a:srgbClr val="FBAE40"/>
          </p15:clr>
        </p15:guide>
        <p15:guide id="2" orient="horz" pos="116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5_End screen- dark">
    <p:bg>
      <p:bgPr>
        <a:solidFill>
          <a:srgbClr val="06577D"/>
        </a:solidFill>
        <a:effectLst/>
      </p:bgPr>
    </p:bg>
    <p:spTree>
      <p:nvGrpSpPr>
        <p:cNvPr id="1" name=""/>
        <p:cNvGrpSpPr/>
        <p:nvPr/>
      </p:nvGrpSpPr>
      <p:grpSpPr>
        <a:xfrm>
          <a:off x="0" y="0"/>
          <a:ext cx="0" cy="0"/>
          <a:chOff x="0" y="0"/>
          <a:chExt cx="0" cy="0"/>
        </a:xfrm>
      </p:grpSpPr>
      <p:pic>
        <p:nvPicPr>
          <p:cNvPr id="7" name="Picture 6" descr="A black background with icons&#10;&#10;AI-generated content may be incorrect.">
            <a:extLst>
              <a:ext uri="{FF2B5EF4-FFF2-40B4-BE49-F238E27FC236}">
                <a16:creationId xmlns:a16="http://schemas.microsoft.com/office/drawing/2014/main" id="{E144AEEB-3778-4944-2F94-52B2EAF13C9A}"/>
              </a:ext>
            </a:extLst>
          </p:cNvPr>
          <p:cNvPicPr>
            <a:picLocks noChangeAspect="1"/>
          </p:cNvPicPr>
          <p:nvPr userDrawn="1"/>
        </p:nvPicPr>
        <p:blipFill>
          <a:blip r:embed="rId2">
            <a:extLst>
              <a:ext uri="{28A0092B-C50C-407E-A947-70E740481C1C}">
                <a14:useLocalDpi xmlns:a14="http://schemas.microsoft.com/office/drawing/2010/main" val="0"/>
              </a:ext>
            </a:extLst>
          </a:blip>
          <a:srcRect l="-1579" r="-685"/>
          <a:stretch>
            <a:fillRect/>
          </a:stretch>
        </p:blipFill>
        <p:spPr>
          <a:xfrm>
            <a:off x="224299" y="-428802"/>
            <a:ext cx="11901393" cy="7794598"/>
          </a:xfrm>
          <a:prstGeom prst="rect">
            <a:avLst/>
          </a:prstGeom>
        </p:spPr>
      </p:pic>
      <p:sp>
        <p:nvSpPr>
          <p:cNvPr id="19" name="Text Placeholder 18"/>
          <p:cNvSpPr>
            <a:spLocks noGrp="1"/>
          </p:cNvSpPr>
          <p:nvPr>
            <p:ph type="body" sz="quarter" idx="12" hasCustomPrompt="1"/>
          </p:nvPr>
        </p:nvSpPr>
        <p:spPr>
          <a:xfrm>
            <a:off x="4159994" y="3034769"/>
            <a:ext cx="3875185" cy="690713"/>
          </a:xfrm>
          <a:prstGeom prst="rect">
            <a:avLst/>
          </a:prstGeom>
          <a:noFill/>
        </p:spPr>
        <p:txBody>
          <a:bodyPr lIns="0">
            <a:noAutofit/>
          </a:bodyPr>
          <a:lstStyle>
            <a:lvl1pPr algn="ctr">
              <a:lnSpc>
                <a:spcPct val="100000"/>
              </a:lnSpc>
              <a:spcBef>
                <a:spcPts val="0"/>
              </a:spcBef>
              <a:spcAft>
                <a:spcPts val="0"/>
              </a:spcAft>
              <a:defRPr sz="1400" b="0" i="0" baseline="0">
                <a:solidFill>
                  <a:schemeClr val="bg1"/>
                </a:solidFill>
                <a:latin typeface="+mn-lt"/>
                <a:ea typeface="Source Sans Pro Light" panose="020B0403030403020204" pitchFamily="34" charset="0"/>
              </a:defRPr>
            </a:lvl1pPr>
          </a:lstStyle>
          <a:p>
            <a:pPr lvl="0"/>
            <a:r>
              <a:rPr lang="en-US" dirty="0"/>
              <a:t>Presented by</a:t>
            </a:r>
          </a:p>
          <a:p>
            <a:pPr lvl="0"/>
            <a:r>
              <a:rPr lang="en-US" dirty="0" err="1"/>
              <a:t>Firstname</a:t>
            </a:r>
            <a:r>
              <a:rPr lang="en-US" dirty="0"/>
              <a:t> Lastname</a:t>
            </a:r>
          </a:p>
          <a:p>
            <a:pPr lvl="0"/>
            <a:r>
              <a:rPr lang="en-US" dirty="0"/>
              <a:t>Firstname.lastname@oaic.gov.au</a:t>
            </a:r>
          </a:p>
          <a:p>
            <a:pPr lvl="0"/>
            <a:endParaRPr lang="en-AU" dirty="0"/>
          </a:p>
        </p:txBody>
      </p:sp>
      <p:pic>
        <p:nvPicPr>
          <p:cNvPr id="13" name="Graphic 12">
            <a:extLst>
              <a:ext uri="{FF2B5EF4-FFF2-40B4-BE49-F238E27FC236}">
                <a16:creationId xmlns:a16="http://schemas.microsoft.com/office/drawing/2014/main" id="{1EBD4F2A-924E-4BAD-848E-2F758FB8E30F}"/>
              </a:ext>
            </a:extLst>
          </p:cNvPr>
          <p:cNvPicPr>
            <a:picLocks noChangeAspect="1"/>
          </p:cNvPicPr>
          <p:nvPr userDrawn="1"/>
        </p:nvPicPr>
        <p:blipFill>
          <a:blip r:embed="rId3"/>
          <a:srcRect/>
          <a:stretch/>
        </p:blipFill>
        <p:spPr>
          <a:xfrm>
            <a:off x="1422029" y="809090"/>
            <a:ext cx="5173576" cy="778690"/>
          </a:xfrm>
          <a:prstGeom prst="rect">
            <a:avLst/>
          </a:prstGeom>
          <a:noFill/>
        </p:spPr>
      </p:pic>
      <p:pic>
        <p:nvPicPr>
          <p:cNvPr id="4" name="Graphic 3">
            <a:extLst>
              <a:ext uri="{FF2B5EF4-FFF2-40B4-BE49-F238E27FC236}">
                <a16:creationId xmlns:a16="http://schemas.microsoft.com/office/drawing/2014/main" id="{5E06F6A9-4482-4F5D-A7A9-08394EF545A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1122225" y="5783722"/>
            <a:ext cx="1066364" cy="1066364"/>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5"/>
          <a:srcRect/>
          <a:stretch/>
        </p:blipFill>
        <p:spPr>
          <a:xfrm>
            <a:off x="6586" y="9501"/>
            <a:ext cx="1026088" cy="6840585"/>
          </a:xfrm>
          <a:prstGeom prst="rect">
            <a:avLst/>
          </a:prstGeom>
        </p:spPr>
      </p:pic>
    </p:spTree>
    <p:extLst>
      <p:ext uri="{BB962C8B-B14F-4D97-AF65-F5344CB8AC3E}">
        <p14:creationId xmlns:p14="http://schemas.microsoft.com/office/powerpoint/2010/main" val="2560024453"/>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ssets_Ic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3959FB-49E4-85DC-D7A1-6724AD328BC6}"/>
              </a:ext>
            </a:extLst>
          </p:cNvPr>
          <p:cNvSpPr>
            <a:spLocks noGrp="1" noRot="1" noMove="1" noResize="1" noEditPoints="1" noAdjustHandles="1" noChangeArrowheads="1" noChangeShapeType="1"/>
          </p:cNvSpPr>
          <p:nvPr userDrawn="1"/>
        </p:nvSpPr>
        <p:spPr>
          <a:xfrm>
            <a:off x="0" y="0"/>
            <a:ext cx="12195175"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Tree>
    <p:extLst>
      <p:ext uri="{BB962C8B-B14F-4D97-AF65-F5344CB8AC3E}">
        <p14:creationId xmlns:p14="http://schemas.microsoft.com/office/powerpoint/2010/main" val="493859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Assets_Ic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3959FB-49E4-85DC-D7A1-6724AD328BC6}"/>
              </a:ext>
            </a:extLst>
          </p:cNvPr>
          <p:cNvSpPr>
            <a:spLocks/>
          </p:cNvSpPr>
          <p:nvPr userDrawn="1"/>
        </p:nvSpPr>
        <p:spPr>
          <a:xfrm>
            <a:off x="0" y="0"/>
            <a:ext cx="12195175" cy="68595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Tree>
    <p:extLst>
      <p:ext uri="{BB962C8B-B14F-4D97-AF65-F5344CB8AC3E}">
        <p14:creationId xmlns:p14="http://schemas.microsoft.com/office/powerpoint/2010/main" val="387499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OC">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76032B-AE06-BE1B-8126-E6F2319DE6E6}"/>
              </a:ext>
            </a:extLst>
          </p:cNvPr>
          <p:cNvPicPr>
            <a:picLocks noChangeAspect="1"/>
          </p:cNvPicPr>
          <p:nvPr userDrawn="1"/>
        </p:nvPicPr>
        <p:blipFill>
          <a:blip r:embed="rId2"/>
          <a:srcRect/>
          <a:stretch/>
        </p:blipFill>
        <p:spPr>
          <a:xfrm>
            <a:off x="0" y="1"/>
            <a:ext cx="1028938" cy="6859588"/>
          </a:xfrm>
          <a:prstGeom prst="rect">
            <a:avLst/>
          </a:prstGeom>
        </p:spPr>
      </p:pic>
      <p:pic>
        <p:nvPicPr>
          <p:cNvPr id="2" name="Graphic 1">
            <a:extLst>
              <a:ext uri="{FF2B5EF4-FFF2-40B4-BE49-F238E27FC236}">
                <a16:creationId xmlns:a16="http://schemas.microsoft.com/office/drawing/2014/main" id="{F4AD40F4-268E-8FC7-C8E2-3D918074FF6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
        <p:nvSpPr>
          <p:cNvPr id="4" name="Text Placeholder 3">
            <a:extLst>
              <a:ext uri="{FF2B5EF4-FFF2-40B4-BE49-F238E27FC236}">
                <a16:creationId xmlns:a16="http://schemas.microsoft.com/office/drawing/2014/main" id="{47E26C2E-D757-F184-F808-2C740D2C5386}"/>
              </a:ext>
            </a:extLst>
          </p:cNvPr>
          <p:cNvSpPr>
            <a:spLocks noGrp="1"/>
          </p:cNvSpPr>
          <p:nvPr>
            <p:ph type="body" sz="quarter" idx="10" hasCustomPrompt="1"/>
          </p:nvPr>
        </p:nvSpPr>
        <p:spPr>
          <a:xfrm>
            <a:off x="2862263" y="2366887"/>
            <a:ext cx="6470650" cy="1602735"/>
          </a:xfrm>
        </p:spPr>
        <p:txBody>
          <a:bodyPr/>
          <a:lstStyle>
            <a:lvl1pPr algn="ctr">
              <a:defRPr/>
            </a:lvl1pPr>
            <a:lvl2pPr algn="ctr">
              <a:defRPr/>
            </a:lvl2pPr>
          </a:lstStyle>
          <a:p>
            <a:pPr lvl="0"/>
            <a:r>
              <a:rPr lang="en-US" dirty="0"/>
              <a:t>Acknowledgement of Country</a:t>
            </a:r>
          </a:p>
          <a:p>
            <a:pPr lvl="1"/>
            <a:r>
              <a:rPr lang="en-US" dirty="0"/>
              <a:t>From the lands of the…………….. people</a:t>
            </a:r>
          </a:p>
        </p:txBody>
      </p:sp>
    </p:spTree>
    <p:extLst>
      <p:ext uri="{BB962C8B-B14F-4D97-AF65-F5344CB8AC3E}">
        <p14:creationId xmlns:p14="http://schemas.microsoft.com/office/powerpoint/2010/main" val="38780939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ntents slide - light">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43BE0A-5606-A925-0973-90B00FAD0E5D}"/>
              </a:ext>
            </a:extLst>
          </p:cNvPr>
          <p:cNvSpPr>
            <a:spLocks noGrp="1" noRot="1" noMove="1" noResize="1" noEditPoints="1" noAdjustHandles="1" noChangeArrowheads="1" noChangeShapeType="1"/>
          </p:cNvSpPr>
          <p:nvPr userDrawn="1"/>
        </p:nvSpPr>
        <p:spPr>
          <a:xfrm>
            <a:off x="0" y="1258584"/>
            <a:ext cx="12277617" cy="56010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noProof="0" dirty="0"/>
          </a:p>
        </p:txBody>
      </p:sp>
      <p:sp>
        <p:nvSpPr>
          <p:cNvPr id="3" name="Title 1">
            <a:extLst>
              <a:ext uri="{FF2B5EF4-FFF2-40B4-BE49-F238E27FC236}">
                <a16:creationId xmlns:a16="http://schemas.microsoft.com/office/drawing/2014/main" id="{DF0FD37F-785D-E689-164B-D5C185D6D6D3}"/>
              </a:ext>
            </a:extLst>
          </p:cNvPr>
          <p:cNvSpPr>
            <a:spLocks noGrp="1"/>
          </p:cNvSpPr>
          <p:nvPr>
            <p:ph type="title" hasCustomPrompt="1"/>
          </p:nvPr>
        </p:nvSpPr>
        <p:spPr>
          <a:xfrm>
            <a:off x="1025851" y="467984"/>
            <a:ext cx="8820000" cy="492443"/>
          </a:xfrm>
        </p:spPr>
        <p:txBody>
          <a:bodyPr vert="horz">
            <a:spAutoFit/>
          </a:bodyPr>
          <a:lstStyle>
            <a:lvl1pPr rtl="0">
              <a:lnSpc>
                <a:spcPct val="100000"/>
              </a:lnSpc>
              <a:defRPr sz="3200"/>
            </a:lvl1pPr>
          </a:lstStyle>
          <a:p>
            <a:r>
              <a:rPr lang="en-AU" noProof="0" dirty="0"/>
              <a:t>Contents</a:t>
            </a:r>
          </a:p>
        </p:txBody>
      </p:sp>
      <p:sp>
        <p:nvSpPr>
          <p:cNvPr id="6" name="Text Placeholder 13">
            <a:extLst>
              <a:ext uri="{FF2B5EF4-FFF2-40B4-BE49-F238E27FC236}">
                <a16:creationId xmlns:a16="http://schemas.microsoft.com/office/drawing/2014/main" id="{6911C7D1-22B2-676D-E623-98F2EF103C6E}"/>
              </a:ext>
            </a:extLst>
          </p:cNvPr>
          <p:cNvSpPr>
            <a:spLocks noGrp="1"/>
          </p:cNvSpPr>
          <p:nvPr>
            <p:ph type="body" sz="quarter" idx="16" hasCustomPrompt="1"/>
          </p:nvPr>
        </p:nvSpPr>
        <p:spPr>
          <a:xfrm>
            <a:off x="1709851" y="2041691"/>
            <a:ext cx="8136000" cy="276734"/>
          </a:xfrm>
          <a:prstGeom prst="rect">
            <a:avLst/>
          </a:prstGeom>
          <a:noFill/>
        </p:spPr>
        <p:txBody>
          <a:bodyPr wrap="none" tIns="0" anchor="ctr" anchorCtr="0"/>
          <a:lstStyle>
            <a:lvl1pPr rtl="0">
              <a:defRPr sz="1400">
                <a:solidFill>
                  <a:schemeClr val="accent3"/>
                </a:solidFill>
                <a:latin typeface="+mj-lt"/>
              </a:defRPr>
            </a:lvl1pPr>
          </a:lstStyle>
          <a:p>
            <a:pPr lvl="0"/>
            <a:r>
              <a:rPr lang="en-AU" dirty="0"/>
              <a:t>Title</a:t>
            </a:r>
          </a:p>
        </p:txBody>
      </p:sp>
      <p:sp>
        <p:nvSpPr>
          <p:cNvPr id="23" name="Text Placeholder 13">
            <a:extLst>
              <a:ext uri="{FF2B5EF4-FFF2-40B4-BE49-F238E27FC236}">
                <a16:creationId xmlns:a16="http://schemas.microsoft.com/office/drawing/2014/main" id="{A5727A1D-355D-0FDB-5FB6-3046DF1806B7}"/>
              </a:ext>
            </a:extLst>
          </p:cNvPr>
          <p:cNvSpPr>
            <a:spLocks noGrp="1"/>
          </p:cNvSpPr>
          <p:nvPr>
            <p:ph type="body" sz="quarter" idx="17" hasCustomPrompt="1"/>
          </p:nvPr>
        </p:nvSpPr>
        <p:spPr>
          <a:xfrm>
            <a:off x="1709851" y="2678618"/>
            <a:ext cx="8136000" cy="276734"/>
          </a:xfrm>
          <a:prstGeom prst="rect">
            <a:avLst/>
          </a:prstGeom>
          <a:noFill/>
        </p:spPr>
        <p:txBody>
          <a:bodyPr wrap="none" tIns="0" anchor="ctr" anchorCtr="0"/>
          <a:lstStyle>
            <a:lvl1pPr rtl="0">
              <a:defRPr sz="1400">
                <a:solidFill>
                  <a:schemeClr val="accent3"/>
                </a:solidFill>
                <a:latin typeface="+mj-lt"/>
              </a:defRPr>
            </a:lvl1pPr>
          </a:lstStyle>
          <a:p>
            <a:pPr lvl="0"/>
            <a:r>
              <a:rPr lang="en-AU" dirty="0"/>
              <a:t>Title</a:t>
            </a:r>
          </a:p>
        </p:txBody>
      </p:sp>
      <p:sp>
        <p:nvSpPr>
          <p:cNvPr id="25" name="Text Placeholder 13">
            <a:extLst>
              <a:ext uri="{FF2B5EF4-FFF2-40B4-BE49-F238E27FC236}">
                <a16:creationId xmlns:a16="http://schemas.microsoft.com/office/drawing/2014/main" id="{1A7E250C-6FCF-16D6-C294-C969AF96895B}"/>
              </a:ext>
            </a:extLst>
          </p:cNvPr>
          <p:cNvSpPr>
            <a:spLocks noGrp="1"/>
          </p:cNvSpPr>
          <p:nvPr>
            <p:ph type="body" sz="quarter" idx="18" hasCustomPrompt="1"/>
          </p:nvPr>
        </p:nvSpPr>
        <p:spPr>
          <a:xfrm>
            <a:off x="1709851" y="3309239"/>
            <a:ext cx="8136000" cy="276734"/>
          </a:xfrm>
          <a:prstGeom prst="rect">
            <a:avLst/>
          </a:prstGeom>
          <a:noFill/>
        </p:spPr>
        <p:txBody>
          <a:bodyPr wrap="none" tIns="0" anchor="ctr" anchorCtr="0"/>
          <a:lstStyle>
            <a:lvl1pPr rtl="0">
              <a:defRPr sz="1400">
                <a:solidFill>
                  <a:schemeClr val="accent3"/>
                </a:solidFill>
                <a:latin typeface="+mj-lt"/>
              </a:defRPr>
            </a:lvl1pPr>
          </a:lstStyle>
          <a:p>
            <a:pPr lvl="0"/>
            <a:r>
              <a:rPr lang="en-AU" dirty="0"/>
              <a:t>Title</a:t>
            </a:r>
          </a:p>
        </p:txBody>
      </p:sp>
      <p:sp>
        <p:nvSpPr>
          <p:cNvPr id="27" name="Text Placeholder 13">
            <a:extLst>
              <a:ext uri="{FF2B5EF4-FFF2-40B4-BE49-F238E27FC236}">
                <a16:creationId xmlns:a16="http://schemas.microsoft.com/office/drawing/2014/main" id="{B6B78152-D7C6-0A76-2748-9B1330C3BB5D}"/>
              </a:ext>
            </a:extLst>
          </p:cNvPr>
          <p:cNvSpPr>
            <a:spLocks noGrp="1"/>
          </p:cNvSpPr>
          <p:nvPr>
            <p:ph type="body" sz="quarter" idx="19" hasCustomPrompt="1"/>
          </p:nvPr>
        </p:nvSpPr>
        <p:spPr>
          <a:xfrm>
            <a:off x="1709851" y="3952472"/>
            <a:ext cx="8136000" cy="276734"/>
          </a:xfrm>
          <a:prstGeom prst="rect">
            <a:avLst/>
          </a:prstGeom>
          <a:noFill/>
        </p:spPr>
        <p:txBody>
          <a:bodyPr wrap="none" tIns="0" anchor="ctr" anchorCtr="0"/>
          <a:lstStyle>
            <a:lvl1pPr rtl="0">
              <a:defRPr sz="1400">
                <a:solidFill>
                  <a:schemeClr val="accent3"/>
                </a:solidFill>
                <a:latin typeface="+mj-lt"/>
              </a:defRPr>
            </a:lvl1pPr>
          </a:lstStyle>
          <a:p>
            <a:pPr lvl="0"/>
            <a:r>
              <a:rPr lang="en-AU" dirty="0"/>
              <a:t>Title</a:t>
            </a:r>
          </a:p>
        </p:txBody>
      </p:sp>
      <p:sp>
        <p:nvSpPr>
          <p:cNvPr id="30" name="Text Placeholder 13">
            <a:extLst>
              <a:ext uri="{FF2B5EF4-FFF2-40B4-BE49-F238E27FC236}">
                <a16:creationId xmlns:a16="http://schemas.microsoft.com/office/drawing/2014/main" id="{7D0F03C2-4D7A-1265-F8BC-1F46E5250336}"/>
              </a:ext>
            </a:extLst>
          </p:cNvPr>
          <p:cNvSpPr>
            <a:spLocks noGrp="1"/>
          </p:cNvSpPr>
          <p:nvPr>
            <p:ph type="body" sz="quarter" idx="20" hasCustomPrompt="1"/>
          </p:nvPr>
        </p:nvSpPr>
        <p:spPr>
          <a:xfrm>
            <a:off x="1709851" y="4570480"/>
            <a:ext cx="8136000" cy="276734"/>
          </a:xfrm>
          <a:prstGeom prst="rect">
            <a:avLst/>
          </a:prstGeom>
          <a:noFill/>
        </p:spPr>
        <p:txBody>
          <a:bodyPr wrap="none" tIns="0" anchor="ctr" anchorCtr="0"/>
          <a:lstStyle>
            <a:lvl1pPr rtl="0">
              <a:defRPr sz="1400">
                <a:solidFill>
                  <a:schemeClr val="accent3"/>
                </a:solidFill>
                <a:latin typeface="+mj-lt"/>
              </a:defRPr>
            </a:lvl1pPr>
          </a:lstStyle>
          <a:p>
            <a:pPr lvl="0"/>
            <a:r>
              <a:rPr lang="en-AU" dirty="0"/>
              <a:t>Title</a:t>
            </a:r>
          </a:p>
        </p:txBody>
      </p:sp>
      <p:sp>
        <p:nvSpPr>
          <p:cNvPr id="34" name="Text Placeholder 13">
            <a:extLst>
              <a:ext uri="{FF2B5EF4-FFF2-40B4-BE49-F238E27FC236}">
                <a16:creationId xmlns:a16="http://schemas.microsoft.com/office/drawing/2014/main" id="{D2622AA4-4674-6CBF-C1DB-7AD1364D8F12}"/>
              </a:ext>
            </a:extLst>
          </p:cNvPr>
          <p:cNvSpPr>
            <a:spLocks noGrp="1"/>
          </p:cNvSpPr>
          <p:nvPr>
            <p:ph type="body" sz="quarter" idx="21" hasCustomPrompt="1"/>
          </p:nvPr>
        </p:nvSpPr>
        <p:spPr>
          <a:xfrm>
            <a:off x="1709851" y="5226325"/>
            <a:ext cx="8136000" cy="276734"/>
          </a:xfrm>
          <a:prstGeom prst="rect">
            <a:avLst/>
          </a:prstGeom>
          <a:noFill/>
        </p:spPr>
        <p:txBody>
          <a:bodyPr wrap="none" tIns="0" anchor="ctr" anchorCtr="0"/>
          <a:lstStyle>
            <a:lvl1pPr rtl="0">
              <a:defRPr sz="1400">
                <a:solidFill>
                  <a:schemeClr val="accent3"/>
                </a:solidFill>
                <a:latin typeface="+mj-lt"/>
              </a:defRPr>
            </a:lvl1pPr>
          </a:lstStyle>
          <a:p>
            <a:pPr lvl="0"/>
            <a:r>
              <a:rPr lang="en-AU" dirty="0"/>
              <a:t>Title</a:t>
            </a:r>
          </a:p>
        </p:txBody>
      </p:sp>
      <p:sp>
        <p:nvSpPr>
          <p:cNvPr id="36" name="Text Placeholder 13">
            <a:extLst>
              <a:ext uri="{FF2B5EF4-FFF2-40B4-BE49-F238E27FC236}">
                <a16:creationId xmlns:a16="http://schemas.microsoft.com/office/drawing/2014/main" id="{5380175D-B214-774C-1B35-204744A78A98}"/>
              </a:ext>
            </a:extLst>
          </p:cNvPr>
          <p:cNvSpPr>
            <a:spLocks noGrp="1"/>
          </p:cNvSpPr>
          <p:nvPr>
            <p:ph type="body" sz="quarter" idx="22" hasCustomPrompt="1"/>
          </p:nvPr>
        </p:nvSpPr>
        <p:spPr>
          <a:xfrm>
            <a:off x="1709851" y="5856946"/>
            <a:ext cx="8136000" cy="276734"/>
          </a:xfrm>
          <a:prstGeom prst="rect">
            <a:avLst/>
          </a:prstGeom>
          <a:noFill/>
        </p:spPr>
        <p:txBody>
          <a:bodyPr wrap="none" tIns="0" anchor="ctr" anchorCtr="0"/>
          <a:lstStyle>
            <a:lvl1pPr rtl="0">
              <a:defRPr sz="1400">
                <a:solidFill>
                  <a:schemeClr val="accent3"/>
                </a:solidFill>
                <a:latin typeface="+mj-lt"/>
              </a:defRPr>
            </a:lvl1pPr>
          </a:lstStyle>
          <a:p>
            <a:pPr lvl="0"/>
            <a:r>
              <a:rPr lang="en-AU" dirty="0"/>
              <a:t>Title</a:t>
            </a:r>
          </a:p>
        </p:txBody>
      </p:sp>
      <p:pic>
        <p:nvPicPr>
          <p:cNvPr id="37" name="Picture 36">
            <a:extLst>
              <a:ext uri="{FF2B5EF4-FFF2-40B4-BE49-F238E27FC236}">
                <a16:creationId xmlns:a16="http://schemas.microsoft.com/office/drawing/2014/main" id="{03519954-713F-FE90-A891-543CCF475559}"/>
              </a:ext>
            </a:extLst>
          </p:cNvPr>
          <p:cNvPicPr>
            <a:picLocks noChangeAspect="1"/>
          </p:cNvPicPr>
          <p:nvPr userDrawn="1"/>
        </p:nvPicPr>
        <p:blipFill>
          <a:blip r:embed="rId2"/>
          <a:srcRect/>
          <a:stretch/>
        </p:blipFill>
        <p:spPr>
          <a:xfrm>
            <a:off x="0" y="1"/>
            <a:ext cx="1028938" cy="6859588"/>
          </a:xfrm>
          <a:prstGeom prst="rect">
            <a:avLst/>
          </a:prstGeom>
        </p:spPr>
      </p:pic>
      <p:pic>
        <p:nvPicPr>
          <p:cNvPr id="2" name="Graphic 1">
            <a:extLst>
              <a:ext uri="{FF2B5EF4-FFF2-40B4-BE49-F238E27FC236}">
                <a16:creationId xmlns:a16="http://schemas.microsoft.com/office/drawing/2014/main" id="{410ACE02-436B-9511-3526-A5777201490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22624" y="6303008"/>
            <a:ext cx="554993" cy="554993"/>
          </a:xfrm>
          <a:prstGeom prst="rect">
            <a:avLst/>
          </a:prstGeom>
        </p:spPr>
      </p:pic>
      <p:sp>
        <p:nvSpPr>
          <p:cNvPr id="5" name="Text Placeholder 4">
            <a:extLst>
              <a:ext uri="{FF2B5EF4-FFF2-40B4-BE49-F238E27FC236}">
                <a16:creationId xmlns:a16="http://schemas.microsoft.com/office/drawing/2014/main" id="{D46BDFC3-CDDF-B6B3-C515-7E1EDAE24224}"/>
              </a:ext>
            </a:extLst>
          </p:cNvPr>
          <p:cNvSpPr>
            <a:spLocks noGrp="1"/>
          </p:cNvSpPr>
          <p:nvPr>
            <p:ph type="body" sz="quarter" idx="23" hasCustomPrompt="1"/>
          </p:nvPr>
        </p:nvSpPr>
        <p:spPr>
          <a:xfrm>
            <a:off x="1074409" y="1939030"/>
            <a:ext cx="449263" cy="449262"/>
          </a:xfrm>
        </p:spPr>
        <p:txBody>
          <a:bodyPr/>
          <a:lstStyle>
            <a:lvl1pPr algn="ctr">
              <a:defRPr sz="1600">
                <a:latin typeface="+mn-lt"/>
              </a:defRPr>
            </a:lvl1pPr>
          </a:lstStyle>
          <a:p>
            <a:pPr lvl="0"/>
            <a:r>
              <a:rPr lang="en-US" dirty="0"/>
              <a:t>#</a:t>
            </a:r>
            <a:endParaRPr lang="en-AU" dirty="0"/>
          </a:p>
        </p:txBody>
      </p:sp>
      <p:sp>
        <p:nvSpPr>
          <p:cNvPr id="7" name="Text Placeholder 4">
            <a:extLst>
              <a:ext uri="{FF2B5EF4-FFF2-40B4-BE49-F238E27FC236}">
                <a16:creationId xmlns:a16="http://schemas.microsoft.com/office/drawing/2014/main" id="{825F26EB-A00C-B0D9-0E7A-37BACEA8A4CD}"/>
              </a:ext>
            </a:extLst>
          </p:cNvPr>
          <p:cNvSpPr>
            <a:spLocks noGrp="1"/>
          </p:cNvSpPr>
          <p:nvPr>
            <p:ph type="body" sz="quarter" idx="24" hasCustomPrompt="1"/>
          </p:nvPr>
        </p:nvSpPr>
        <p:spPr>
          <a:xfrm>
            <a:off x="1073138" y="2584744"/>
            <a:ext cx="449263" cy="449262"/>
          </a:xfrm>
        </p:spPr>
        <p:txBody>
          <a:bodyPr/>
          <a:lstStyle>
            <a:lvl1pPr algn="ctr">
              <a:defRPr sz="1600">
                <a:latin typeface="+mn-lt"/>
              </a:defRPr>
            </a:lvl1pPr>
          </a:lstStyle>
          <a:p>
            <a:pPr lvl="0"/>
            <a:r>
              <a:rPr lang="en-US" dirty="0"/>
              <a:t>#</a:t>
            </a:r>
            <a:endParaRPr lang="en-AU" dirty="0"/>
          </a:p>
        </p:txBody>
      </p:sp>
      <p:sp>
        <p:nvSpPr>
          <p:cNvPr id="8" name="Text Placeholder 4">
            <a:extLst>
              <a:ext uri="{FF2B5EF4-FFF2-40B4-BE49-F238E27FC236}">
                <a16:creationId xmlns:a16="http://schemas.microsoft.com/office/drawing/2014/main" id="{291C5484-5CCA-BD37-865B-8F68806A2935}"/>
              </a:ext>
            </a:extLst>
          </p:cNvPr>
          <p:cNvSpPr>
            <a:spLocks noGrp="1"/>
          </p:cNvSpPr>
          <p:nvPr>
            <p:ph type="body" sz="quarter" idx="25" hasCustomPrompt="1"/>
          </p:nvPr>
        </p:nvSpPr>
        <p:spPr>
          <a:xfrm>
            <a:off x="1073672" y="3236481"/>
            <a:ext cx="449263" cy="449262"/>
          </a:xfrm>
        </p:spPr>
        <p:txBody>
          <a:bodyPr/>
          <a:lstStyle>
            <a:lvl1pPr algn="ctr">
              <a:defRPr sz="1600">
                <a:latin typeface="+mn-lt"/>
              </a:defRPr>
            </a:lvl1pPr>
          </a:lstStyle>
          <a:p>
            <a:pPr lvl="0"/>
            <a:r>
              <a:rPr lang="en-US" dirty="0"/>
              <a:t>#</a:t>
            </a:r>
            <a:endParaRPr lang="en-AU" dirty="0"/>
          </a:p>
        </p:txBody>
      </p:sp>
      <p:sp>
        <p:nvSpPr>
          <p:cNvPr id="9" name="Text Placeholder 4">
            <a:extLst>
              <a:ext uri="{FF2B5EF4-FFF2-40B4-BE49-F238E27FC236}">
                <a16:creationId xmlns:a16="http://schemas.microsoft.com/office/drawing/2014/main" id="{47B5F159-A41C-B35D-F542-42B70D5B839E}"/>
              </a:ext>
            </a:extLst>
          </p:cNvPr>
          <p:cNvSpPr>
            <a:spLocks noGrp="1"/>
          </p:cNvSpPr>
          <p:nvPr>
            <p:ph type="body" sz="quarter" idx="26" hasCustomPrompt="1"/>
          </p:nvPr>
        </p:nvSpPr>
        <p:spPr>
          <a:xfrm>
            <a:off x="1073875" y="3859338"/>
            <a:ext cx="449263" cy="449262"/>
          </a:xfrm>
        </p:spPr>
        <p:txBody>
          <a:bodyPr/>
          <a:lstStyle>
            <a:lvl1pPr algn="ctr">
              <a:defRPr sz="1600">
                <a:latin typeface="+mn-lt"/>
              </a:defRPr>
            </a:lvl1pPr>
          </a:lstStyle>
          <a:p>
            <a:pPr lvl="0"/>
            <a:r>
              <a:rPr lang="en-US" dirty="0"/>
              <a:t>#</a:t>
            </a:r>
            <a:endParaRPr lang="en-AU" dirty="0"/>
          </a:p>
        </p:txBody>
      </p:sp>
      <p:sp>
        <p:nvSpPr>
          <p:cNvPr id="10" name="Text Placeholder 4">
            <a:extLst>
              <a:ext uri="{FF2B5EF4-FFF2-40B4-BE49-F238E27FC236}">
                <a16:creationId xmlns:a16="http://schemas.microsoft.com/office/drawing/2014/main" id="{4C513D68-F497-FD0E-51D8-F38F8E88C647}"/>
              </a:ext>
            </a:extLst>
          </p:cNvPr>
          <p:cNvSpPr>
            <a:spLocks noGrp="1"/>
          </p:cNvSpPr>
          <p:nvPr>
            <p:ph type="body" sz="quarter" idx="27" hasCustomPrompt="1"/>
          </p:nvPr>
        </p:nvSpPr>
        <p:spPr>
          <a:xfrm>
            <a:off x="1073875" y="4483382"/>
            <a:ext cx="449263" cy="449262"/>
          </a:xfrm>
        </p:spPr>
        <p:txBody>
          <a:bodyPr/>
          <a:lstStyle>
            <a:lvl1pPr algn="ctr">
              <a:defRPr sz="1600">
                <a:latin typeface="+mn-lt"/>
              </a:defRPr>
            </a:lvl1pPr>
          </a:lstStyle>
          <a:p>
            <a:pPr lvl="0"/>
            <a:r>
              <a:rPr lang="en-US" dirty="0"/>
              <a:t>#</a:t>
            </a:r>
            <a:endParaRPr lang="en-AU" dirty="0"/>
          </a:p>
        </p:txBody>
      </p:sp>
      <p:sp>
        <p:nvSpPr>
          <p:cNvPr id="11" name="Text Placeholder 4">
            <a:extLst>
              <a:ext uri="{FF2B5EF4-FFF2-40B4-BE49-F238E27FC236}">
                <a16:creationId xmlns:a16="http://schemas.microsoft.com/office/drawing/2014/main" id="{73825FDE-5B22-C45D-5E58-66722E92FDF2}"/>
              </a:ext>
            </a:extLst>
          </p:cNvPr>
          <p:cNvSpPr>
            <a:spLocks noGrp="1"/>
          </p:cNvSpPr>
          <p:nvPr>
            <p:ph type="body" sz="quarter" idx="28" hasCustomPrompt="1"/>
          </p:nvPr>
        </p:nvSpPr>
        <p:spPr>
          <a:xfrm>
            <a:off x="1074409" y="5122117"/>
            <a:ext cx="449263" cy="449262"/>
          </a:xfrm>
        </p:spPr>
        <p:txBody>
          <a:bodyPr/>
          <a:lstStyle>
            <a:lvl1pPr algn="ctr">
              <a:defRPr sz="1600">
                <a:latin typeface="+mn-lt"/>
              </a:defRPr>
            </a:lvl1pPr>
          </a:lstStyle>
          <a:p>
            <a:pPr lvl="0"/>
            <a:r>
              <a:rPr lang="en-US" dirty="0"/>
              <a:t>#</a:t>
            </a:r>
            <a:endParaRPr lang="en-AU" dirty="0"/>
          </a:p>
        </p:txBody>
      </p:sp>
      <p:sp>
        <p:nvSpPr>
          <p:cNvPr id="12" name="Text Placeholder 4">
            <a:extLst>
              <a:ext uri="{FF2B5EF4-FFF2-40B4-BE49-F238E27FC236}">
                <a16:creationId xmlns:a16="http://schemas.microsoft.com/office/drawing/2014/main" id="{844FFB0F-E8B6-6E27-8266-A8C0B3DC9114}"/>
              </a:ext>
            </a:extLst>
          </p:cNvPr>
          <p:cNvSpPr>
            <a:spLocks noGrp="1"/>
          </p:cNvSpPr>
          <p:nvPr>
            <p:ph type="body" sz="quarter" idx="29" hasCustomPrompt="1"/>
          </p:nvPr>
        </p:nvSpPr>
        <p:spPr>
          <a:xfrm>
            <a:off x="1074409" y="5743224"/>
            <a:ext cx="449263" cy="449262"/>
          </a:xfrm>
        </p:spPr>
        <p:txBody>
          <a:bodyPr/>
          <a:lstStyle>
            <a:lvl1pPr algn="ctr">
              <a:defRPr sz="1600">
                <a:latin typeface="+mn-lt"/>
              </a:defRPr>
            </a:lvl1pPr>
          </a:lstStyle>
          <a:p>
            <a:pPr lvl="0"/>
            <a:r>
              <a:rPr lang="en-US" dirty="0"/>
              <a:t>#</a:t>
            </a:r>
            <a:endParaRPr lang="en-AU" dirty="0"/>
          </a:p>
        </p:txBody>
      </p:sp>
    </p:spTree>
    <p:extLst>
      <p:ext uri="{BB962C8B-B14F-4D97-AF65-F5344CB8AC3E}">
        <p14:creationId xmlns:p14="http://schemas.microsoft.com/office/powerpoint/2010/main" val="903089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ntents slide - dark">
    <p:bg>
      <p:bgPr>
        <a:solidFill>
          <a:srgbClr val="06577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DAC04-915C-311F-CB39-4D0DA92475E9}"/>
              </a:ext>
            </a:extLst>
          </p:cNvPr>
          <p:cNvPicPr>
            <a:picLocks noChangeAspect="1"/>
          </p:cNvPicPr>
          <p:nvPr userDrawn="1"/>
        </p:nvPicPr>
        <p:blipFill>
          <a:blip r:embed="rId2"/>
          <a:srcRect t="8009" b="8009"/>
          <a:stretch/>
        </p:blipFill>
        <p:spPr>
          <a:xfrm>
            <a:off x="85874" y="-23719"/>
            <a:ext cx="12195175" cy="6859588"/>
          </a:xfrm>
          <a:prstGeom prst="rect">
            <a:avLst/>
          </a:prstGeom>
        </p:spPr>
      </p:pic>
      <p:sp>
        <p:nvSpPr>
          <p:cNvPr id="2" name="Title 1">
            <a:extLst>
              <a:ext uri="{FF2B5EF4-FFF2-40B4-BE49-F238E27FC236}">
                <a16:creationId xmlns:a16="http://schemas.microsoft.com/office/drawing/2014/main" id="{215AED80-B827-E6CB-519E-2BCC0CAFBBD6}"/>
              </a:ext>
            </a:extLst>
          </p:cNvPr>
          <p:cNvSpPr>
            <a:spLocks noGrp="1"/>
          </p:cNvSpPr>
          <p:nvPr>
            <p:ph type="title" hasCustomPrompt="1"/>
          </p:nvPr>
        </p:nvSpPr>
        <p:spPr>
          <a:xfrm>
            <a:off x="1025851" y="431235"/>
            <a:ext cx="8820000" cy="492443"/>
          </a:xfrm>
        </p:spPr>
        <p:txBody>
          <a:bodyPr vert="horz">
            <a:spAutoFit/>
          </a:bodyPr>
          <a:lstStyle>
            <a:lvl1pPr rtl="0">
              <a:lnSpc>
                <a:spcPct val="100000"/>
              </a:lnSpc>
              <a:defRPr sz="3200">
                <a:solidFill>
                  <a:schemeClr val="bg1"/>
                </a:solidFill>
              </a:defRPr>
            </a:lvl1pPr>
          </a:lstStyle>
          <a:p>
            <a:r>
              <a:rPr lang="en-AU" noProof="0" dirty="0"/>
              <a:t>Contents</a:t>
            </a:r>
          </a:p>
        </p:txBody>
      </p:sp>
      <p:sp>
        <p:nvSpPr>
          <p:cNvPr id="7" name="Text Placeholder 13">
            <a:extLst>
              <a:ext uri="{FF2B5EF4-FFF2-40B4-BE49-F238E27FC236}">
                <a16:creationId xmlns:a16="http://schemas.microsoft.com/office/drawing/2014/main" id="{081F2C20-EF94-1341-7D69-119CD3F5EF3A}"/>
              </a:ext>
            </a:extLst>
          </p:cNvPr>
          <p:cNvSpPr>
            <a:spLocks noGrp="1"/>
          </p:cNvSpPr>
          <p:nvPr>
            <p:ph type="body" sz="quarter" idx="16" hasCustomPrompt="1"/>
          </p:nvPr>
        </p:nvSpPr>
        <p:spPr>
          <a:xfrm>
            <a:off x="1709851" y="1709524"/>
            <a:ext cx="8136000" cy="276734"/>
          </a:xfrm>
          <a:prstGeom prst="rect">
            <a:avLst/>
          </a:prstGeom>
          <a:noFill/>
        </p:spPr>
        <p:txBody>
          <a:bodyPr wrap="none" tIns="0" anchor="ctr" anchorCtr="0"/>
          <a:lstStyle>
            <a:lvl1pPr rtl="0">
              <a:defRPr sz="1400">
                <a:solidFill>
                  <a:schemeClr val="bg1"/>
                </a:solidFill>
                <a:latin typeface="+mj-lt"/>
              </a:defRPr>
            </a:lvl1pPr>
          </a:lstStyle>
          <a:p>
            <a:pPr lvl="0"/>
            <a:r>
              <a:rPr lang="en-AU" dirty="0"/>
              <a:t>Title</a:t>
            </a:r>
          </a:p>
        </p:txBody>
      </p:sp>
      <p:sp>
        <p:nvSpPr>
          <p:cNvPr id="9" name="Text Placeholder 13">
            <a:extLst>
              <a:ext uri="{FF2B5EF4-FFF2-40B4-BE49-F238E27FC236}">
                <a16:creationId xmlns:a16="http://schemas.microsoft.com/office/drawing/2014/main" id="{03F60EAC-E977-F3A5-B8CE-8539C287CBD0}"/>
              </a:ext>
            </a:extLst>
          </p:cNvPr>
          <p:cNvSpPr>
            <a:spLocks noGrp="1"/>
          </p:cNvSpPr>
          <p:nvPr>
            <p:ph type="body" sz="quarter" idx="17" hasCustomPrompt="1"/>
          </p:nvPr>
        </p:nvSpPr>
        <p:spPr>
          <a:xfrm>
            <a:off x="1709851" y="2346451"/>
            <a:ext cx="8136000" cy="276734"/>
          </a:xfrm>
          <a:prstGeom prst="rect">
            <a:avLst/>
          </a:prstGeom>
          <a:noFill/>
        </p:spPr>
        <p:txBody>
          <a:bodyPr wrap="none" tIns="0" anchor="ctr" anchorCtr="0"/>
          <a:lstStyle>
            <a:lvl1pPr rtl="0">
              <a:defRPr sz="1400">
                <a:solidFill>
                  <a:schemeClr val="bg1"/>
                </a:solidFill>
                <a:latin typeface="+mj-lt"/>
              </a:defRPr>
            </a:lvl1pPr>
          </a:lstStyle>
          <a:p>
            <a:pPr lvl="0"/>
            <a:r>
              <a:rPr lang="en-AU" dirty="0"/>
              <a:t>Title</a:t>
            </a:r>
          </a:p>
        </p:txBody>
      </p:sp>
      <p:sp>
        <p:nvSpPr>
          <p:cNvPr id="20" name="Text Placeholder 13">
            <a:extLst>
              <a:ext uri="{FF2B5EF4-FFF2-40B4-BE49-F238E27FC236}">
                <a16:creationId xmlns:a16="http://schemas.microsoft.com/office/drawing/2014/main" id="{9E49E56F-77B0-1165-1984-5448600AD4CB}"/>
              </a:ext>
            </a:extLst>
          </p:cNvPr>
          <p:cNvSpPr>
            <a:spLocks noGrp="1"/>
          </p:cNvSpPr>
          <p:nvPr>
            <p:ph type="body" sz="quarter" idx="18" hasCustomPrompt="1"/>
          </p:nvPr>
        </p:nvSpPr>
        <p:spPr>
          <a:xfrm>
            <a:off x="1709851" y="2977072"/>
            <a:ext cx="8136000" cy="276734"/>
          </a:xfrm>
          <a:prstGeom prst="rect">
            <a:avLst/>
          </a:prstGeom>
          <a:noFill/>
        </p:spPr>
        <p:txBody>
          <a:bodyPr wrap="none" tIns="0" anchor="ctr" anchorCtr="0"/>
          <a:lstStyle>
            <a:lvl1pPr rtl="0">
              <a:defRPr sz="1400">
                <a:solidFill>
                  <a:schemeClr val="bg1"/>
                </a:solidFill>
                <a:latin typeface="+mj-lt"/>
              </a:defRPr>
            </a:lvl1pPr>
          </a:lstStyle>
          <a:p>
            <a:pPr lvl="0"/>
            <a:r>
              <a:rPr lang="en-AU" dirty="0"/>
              <a:t>Title</a:t>
            </a:r>
          </a:p>
        </p:txBody>
      </p:sp>
      <p:sp>
        <p:nvSpPr>
          <p:cNvPr id="22" name="Text Placeholder 13">
            <a:extLst>
              <a:ext uri="{FF2B5EF4-FFF2-40B4-BE49-F238E27FC236}">
                <a16:creationId xmlns:a16="http://schemas.microsoft.com/office/drawing/2014/main" id="{181BCB2A-D42A-A28C-C1E7-F5FCC1E8BED5}"/>
              </a:ext>
            </a:extLst>
          </p:cNvPr>
          <p:cNvSpPr>
            <a:spLocks noGrp="1"/>
          </p:cNvSpPr>
          <p:nvPr>
            <p:ph type="body" sz="quarter" idx="19" hasCustomPrompt="1"/>
          </p:nvPr>
        </p:nvSpPr>
        <p:spPr>
          <a:xfrm>
            <a:off x="1709851" y="3620305"/>
            <a:ext cx="8136000" cy="276734"/>
          </a:xfrm>
          <a:prstGeom prst="rect">
            <a:avLst/>
          </a:prstGeom>
          <a:noFill/>
        </p:spPr>
        <p:txBody>
          <a:bodyPr wrap="none" tIns="0" anchor="ctr" anchorCtr="0"/>
          <a:lstStyle>
            <a:lvl1pPr rtl="0">
              <a:defRPr sz="1400">
                <a:solidFill>
                  <a:schemeClr val="bg1"/>
                </a:solidFill>
                <a:latin typeface="+mj-lt"/>
              </a:defRPr>
            </a:lvl1pPr>
          </a:lstStyle>
          <a:p>
            <a:pPr lvl="0"/>
            <a:r>
              <a:rPr lang="en-AU" dirty="0"/>
              <a:t>Title</a:t>
            </a:r>
          </a:p>
        </p:txBody>
      </p:sp>
      <p:pic>
        <p:nvPicPr>
          <p:cNvPr id="30" name="Picture 29">
            <a:extLst>
              <a:ext uri="{FF2B5EF4-FFF2-40B4-BE49-F238E27FC236}">
                <a16:creationId xmlns:a16="http://schemas.microsoft.com/office/drawing/2014/main" id="{02D480FF-147F-D382-3FC9-39519499790F}"/>
              </a:ext>
            </a:extLst>
          </p:cNvPr>
          <p:cNvPicPr>
            <a:picLocks noChangeAspect="1"/>
          </p:cNvPicPr>
          <p:nvPr userDrawn="1"/>
        </p:nvPicPr>
        <p:blipFill>
          <a:blip r:embed="rId3"/>
          <a:srcRect/>
          <a:stretch/>
        </p:blipFill>
        <p:spPr>
          <a:xfrm>
            <a:off x="0" y="1"/>
            <a:ext cx="1028938" cy="6859588"/>
          </a:xfrm>
          <a:prstGeom prst="rect">
            <a:avLst/>
          </a:prstGeom>
        </p:spPr>
      </p:pic>
      <p:sp>
        <p:nvSpPr>
          <p:cNvPr id="24" name="Text Placeholder 13">
            <a:extLst>
              <a:ext uri="{FF2B5EF4-FFF2-40B4-BE49-F238E27FC236}">
                <a16:creationId xmlns:a16="http://schemas.microsoft.com/office/drawing/2014/main" id="{674BCDCF-80DE-6AE8-4171-3FC0F7DD6ABD}"/>
              </a:ext>
            </a:extLst>
          </p:cNvPr>
          <p:cNvSpPr>
            <a:spLocks noGrp="1"/>
          </p:cNvSpPr>
          <p:nvPr>
            <p:ph type="body" sz="quarter" idx="20" hasCustomPrompt="1"/>
          </p:nvPr>
        </p:nvSpPr>
        <p:spPr>
          <a:xfrm>
            <a:off x="1709851" y="4238313"/>
            <a:ext cx="8136000" cy="276734"/>
          </a:xfrm>
          <a:prstGeom prst="rect">
            <a:avLst/>
          </a:prstGeom>
          <a:noFill/>
        </p:spPr>
        <p:txBody>
          <a:bodyPr wrap="none" tIns="0" anchor="ctr" anchorCtr="0"/>
          <a:lstStyle>
            <a:lvl1pPr rtl="0">
              <a:defRPr sz="1400">
                <a:solidFill>
                  <a:schemeClr val="bg1"/>
                </a:solidFill>
                <a:latin typeface="+mj-lt"/>
              </a:defRPr>
            </a:lvl1pPr>
          </a:lstStyle>
          <a:p>
            <a:pPr lvl="0"/>
            <a:r>
              <a:rPr lang="en-AU" dirty="0"/>
              <a:t>Title</a:t>
            </a:r>
          </a:p>
        </p:txBody>
      </p:sp>
      <p:sp>
        <p:nvSpPr>
          <p:cNvPr id="27" name="Text Placeholder 13">
            <a:extLst>
              <a:ext uri="{FF2B5EF4-FFF2-40B4-BE49-F238E27FC236}">
                <a16:creationId xmlns:a16="http://schemas.microsoft.com/office/drawing/2014/main" id="{FFC3AE30-65C5-8ADF-8BB8-D4F569E69B82}"/>
              </a:ext>
            </a:extLst>
          </p:cNvPr>
          <p:cNvSpPr>
            <a:spLocks noGrp="1"/>
          </p:cNvSpPr>
          <p:nvPr>
            <p:ph type="body" sz="quarter" idx="21" hasCustomPrompt="1"/>
          </p:nvPr>
        </p:nvSpPr>
        <p:spPr>
          <a:xfrm>
            <a:off x="1709851" y="4894158"/>
            <a:ext cx="8136000" cy="276734"/>
          </a:xfrm>
          <a:prstGeom prst="rect">
            <a:avLst/>
          </a:prstGeom>
          <a:noFill/>
        </p:spPr>
        <p:txBody>
          <a:bodyPr wrap="none" tIns="0" anchor="ctr" anchorCtr="0"/>
          <a:lstStyle>
            <a:lvl1pPr rtl="0">
              <a:defRPr sz="1400">
                <a:solidFill>
                  <a:schemeClr val="bg1"/>
                </a:solidFill>
                <a:latin typeface="+mj-lt"/>
              </a:defRPr>
            </a:lvl1pPr>
          </a:lstStyle>
          <a:p>
            <a:pPr lvl="0"/>
            <a:r>
              <a:rPr lang="en-AU" dirty="0"/>
              <a:t>Title</a:t>
            </a:r>
          </a:p>
        </p:txBody>
      </p:sp>
      <p:sp>
        <p:nvSpPr>
          <p:cNvPr id="29" name="Text Placeholder 13">
            <a:extLst>
              <a:ext uri="{FF2B5EF4-FFF2-40B4-BE49-F238E27FC236}">
                <a16:creationId xmlns:a16="http://schemas.microsoft.com/office/drawing/2014/main" id="{0710E1EC-3A3D-9A9F-93F6-AEB30C5EEB4C}"/>
              </a:ext>
            </a:extLst>
          </p:cNvPr>
          <p:cNvSpPr>
            <a:spLocks noGrp="1"/>
          </p:cNvSpPr>
          <p:nvPr>
            <p:ph type="body" sz="quarter" idx="22" hasCustomPrompt="1"/>
          </p:nvPr>
        </p:nvSpPr>
        <p:spPr>
          <a:xfrm>
            <a:off x="1709851" y="5524779"/>
            <a:ext cx="8136000" cy="276734"/>
          </a:xfrm>
          <a:prstGeom prst="rect">
            <a:avLst/>
          </a:prstGeom>
          <a:noFill/>
        </p:spPr>
        <p:txBody>
          <a:bodyPr wrap="none" tIns="0" anchor="ctr" anchorCtr="0"/>
          <a:lstStyle>
            <a:lvl1pPr rtl="0">
              <a:defRPr sz="1400">
                <a:solidFill>
                  <a:schemeClr val="bg1"/>
                </a:solidFill>
                <a:latin typeface="+mj-lt"/>
              </a:defRPr>
            </a:lvl1pPr>
          </a:lstStyle>
          <a:p>
            <a:pPr lvl="0"/>
            <a:r>
              <a:rPr lang="en-AU" dirty="0"/>
              <a:t>Title</a:t>
            </a:r>
          </a:p>
        </p:txBody>
      </p:sp>
      <p:pic>
        <p:nvPicPr>
          <p:cNvPr id="3" name="Graphic 3">
            <a:extLst>
              <a:ext uri="{FF2B5EF4-FFF2-40B4-BE49-F238E27FC236}">
                <a16:creationId xmlns:a16="http://schemas.microsoft.com/office/drawing/2014/main" id="{254F2A90-4B9A-F7CD-0481-16BF33545B0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1635848" y="6293675"/>
            <a:ext cx="565913" cy="565913"/>
          </a:xfrm>
          <a:prstGeom prst="rect">
            <a:avLst/>
          </a:prstGeom>
        </p:spPr>
      </p:pic>
      <p:sp>
        <p:nvSpPr>
          <p:cNvPr id="18" name="Text Placeholder 4">
            <a:extLst>
              <a:ext uri="{FF2B5EF4-FFF2-40B4-BE49-F238E27FC236}">
                <a16:creationId xmlns:a16="http://schemas.microsoft.com/office/drawing/2014/main" id="{FC2F3108-6927-F7AA-F741-300A8E9DE9F0}"/>
              </a:ext>
            </a:extLst>
          </p:cNvPr>
          <p:cNvSpPr>
            <a:spLocks noGrp="1"/>
          </p:cNvSpPr>
          <p:nvPr>
            <p:ph type="body" sz="quarter" idx="23" hasCustomPrompt="1"/>
          </p:nvPr>
        </p:nvSpPr>
        <p:spPr>
          <a:xfrm>
            <a:off x="1074409" y="1634846"/>
            <a:ext cx="449263" cy="449262"/>
          </a:xfrm>
        </p:spPr>
        <p:txBody>
          <a:bodyPr/>
          <a:lstStyle>
            <a:lvl1pPr algn="ctr">
              <a:defRPr sz="1600">
                <a:solidFill>
                  <a:schemeClr val="bg1"/>
                </a:solidFill>
                <a:latin typeface="+mn-lt"/>
              </a:defRPr>
            </a:lvl1pPr>
          </a:lstStyle>
          <a:p>
            <a:pPr lvl="0"/>
            <a:r>
              <a:rPr lang="en-US" dirty="0"/>
              <a:t>#</a:t>
            </a:r>
            <a:endParaRPr lang="en-AU" dirty="0"/>
          </a:p>
        </p:txBody>
      </p:sp>
      <p:sp>
        <p:nvSpPr>
          <p:cNvPr id="19" name="Text Placeholder 4">
            <a:extLst>
              <a:ext uri="{FF2B5EF4-FFF2-40B4-BE49-F238E27FC236}">
                <a16:creationId xmlns:a16="http://schemas.microsoft.com/office/drawing/2014/main" id="{107F784B-627F-734B-1E14-4681916D96F9}"/>
              </a:ext>
            </a:extLst>
          </p:cNvPr>
          <p:cNvSpPr>
            <a:spLocks noGrp="1"/>
          </p:cNvSpPr>
          <p:nvPr>
            <p:ph type="body" sz="quarter" idx="24" hasCustomPrompt="1"/>
          </p:nvPr>
        </p:nvSpPr>
        <p:spPr>
          <a:xfrm>
            <a:off x="1074409" y="2279010"/>
            <a:ext cx="449263" cy="449262"/>
          </a:xfrm>
        </p:spPr>
        <p:txBody>
          <a:bodyPr/>
          <a:lstStyle>
            <a:lvl1pPr algn="ctr">
              <a:defRPr sz="1600">
                <a:solidFill>
                  <a:schemeClr val="bg1"/>
                </a:solidFill>
                <a:latin typeface="+mn-lt"/>
              </a:defRPr>
            </a:lvl1pPr>
          </a:lstStyle>
          <a:p>
            <a:pPr lvl="0"/>
            <a:r>
              <a:rPr lang="en-US" dirty="0"/>
              <a:t>#</a:t>
            </a:r>
            <a:endParaRPr lang="en-AU" dirty="0"/>
          </a:p>
        </p:txBody>
      </p:sp>
      <p:sp>
        <p:nvSpPr>
          <p:cNvPr id="31" name="Text Placeholder 4">
            <a:extLst>
              <a:ext uri="{FF2B5EF4-FFF2-40B4-BE49-F238E27FC236}">
                <a16:creationId xmlns:a16="http://schemas.microsoft.com/office/drawing/2014/main" id="{C2F07CCE-6FD4-30A7-313D-9716AA7C8A4C}"/>
              </a:ext>
            </a:extLst>
          </p:cNvPr>
          <p:cNvSpPr>
            <a:spLocks noGrp="1"/>
          </p:cNvSpPr>
          <p:nvPr>
            <p:ph type="body" sz="quarter" idx="25" hasCustomPrompt="1"/>
          </p:nvPr>
        </p:nvSpPr>
        <p:spPr>
          <a:xfrm>
            <a:off x="1074943" y="2930747"/>
            <a:ext cx="449263" cy="449262"/>
          </a:xfrm>
        </p:spPr>
        <p:txBody>
          <a:bodyPr/>
          <a:lstStyle>
            <a:lvl1pPr algn="ctr">
              <a:defRPr sz="1600">
                <a:solidFill>
                  <a:schemeClr val="bg1"/>
                </a:solidFill>
                <a:latin typeface="+mn-lt"/>
              </a:defRPr>
            </a:lvl1pPr>
          </a:lstStyle>
          <a:p>
            <a:pPr lvl="0"/>
            <a:r>
              <a:rPr lang="en-US" dirty="0"/>
              <a:t>#</a:t>
            </a:r>
            <a:endParaRPr lang="en-AU" dirty="0"/>
          </a:p>
        </p:txBody>
      </p:sp>
      <p:sp>
        <p:nvSpPr>
          <p:cNvPr id="32" name="Text Placeholder 4">
            <a:extLst>
              <a:ext uri="{FF2B5EF4-FFF2-40B4-BE49-F238E27FC236}">
                <a16:creationId xmlns:a16="http://schemas.microsoft.com/office/drawing/2014/main" id="{8AA9C83E-65EF-A079-872F-DA6496EA394A}"/>
              </a:ext>
            </a:extLst>
          </p:cNvPr>
          <p:cNvSpPr>
            <a:spLocks noGrp="1"/>
          </p:cNvSpPr>
          <p:nvPr>
            <p:ph type="body" sz="quarter" idx="26" hasCustomPrompt="1"/>
          </p:nvPr>
        </p:nvSpPr>
        <p:spPr>
          <a:xfrm>
            <a:off x="1075146" y="3553604"/>
            <a:ext cx="449263" cy="449262"/>
          </a:xfrm>
        </p:spPr>
        <p:txBody>
          <a:bodyPr/>
          <a:lstStyle>
            <a:lvl1pPr algn="ctr">
              <a:defRPr sz="1600">
                <a:solidFill>
                  <a:schemeClr val="bg1"/>
                </a:solidFill>
                <a:latin typeface="+mn-lt"/>
              </a:defRPr>
            </a:lvl1pPr>
          </a:lstStyle>
          <a:p>
            <a:pPr lvl="0"/>
            <a:r>
              <a:rPr lang="en-US" dirty="0"/>
              <a:t>#</a:t>
            </a:r>
            <a:endParaRPr lang="en-AU" dirty="0"/>
          </a:p>
        </p:txBody>
      </p:sp>
      <p:sp>
        <p:nvSpPr>
          <p:cNvPr id="33" name="Text Placeholder 4">
            <a:extLst>
              <a:ext uri="{FF2B5EF4-FFF2-40B4-BE49-F238E27FC236}">
                <a16:creationId xmlns:a16="http://schemas.microsoft.com/office/drawing/2014/main" id="{555CE745-DAF1-AAD0-2691-6C57E917CF17}"/>
              </a:ext>
            </a:extLst>
          </p:cNvPr>
          <p:cNvSpPr>
            <a:spLocks noGrp="1"/>
          </p:cNvSpPr>
          <p:nvPr>
            <p:ph type="body" sz="quarter" idx="27" hasCustomPrompt="1"/>
          </p:nvPr>
        </p:nvSpPr>
        <p:spPr>
          <a:xfrm>
            <a:off x="1073875" y="4177648"/>
            <a:ext cx="449263" cy="449262"/>
          </a:xfrm>
        </p:spPr>
        <p:txBody>
          <a:bodyPr/>
          <a:lstStyle>
            <a:lvl1pPr algn="ctr">
              <a:defRPr sz="1600">
                <a:solidFill>
                  <a:schemeClr val="bg1"/>
                </a:solidFill>
                <a:latin typeface="+mn-lt"/>
              </a:defRPr>
            </a:lvl1pPr>
          </a:lstStyle>
          <a:p>
            <a:pPr lvl="0"/>
            <a:r>
              <a:rPr lang="en-US" dirty="0"/>
              <a:t>#</a:t>
            </a:r>
            <a:endParaRPr lang="en-AU" dirty="0"/>
          </a:p>
        </p:txBody>
      </p:sp>
      <p:sp>
        <p:nvSpPr>
          <p:cNvPr id="34" name="Text Placeholder 4">
            <a:extLst>
              <a:ext uri="{FF2B5EF4-FFF2-40B4-BE49-F238E27FC236}">
                <a16:creationId xmlns:a16="http://schemas.microsoft.com/office/drawing/2014/main" id="{4BEB7CEA-B6A7-383C-F588-6E48C56AD717}"/>
              </a:ext>
            </a:extLst>
          </p:cNvPr>
          <p:cNvSpPr>
            <a:spLocks noGrp="1"/>
          </p:cNvSpPr>
          <p:nvPr>
            <p:ph type="body" sz="quarter" idx="28" hasCustomPrompt="1"/>
          </p:nvPr>
        </p:nvSpPr>
        <p:spPr>
          <a:xfrm>
            <a:off x="1074409" y="4816383"/>
            <a:ext cx="449263" cy="449262"/>
          </a:xfrm>
        </p:spPr>
        <p:txBody>
          <a:bodyPr/>
          <a:lstStyle>
            <a:lvl1pPr algn="ctr">
              <a:defRPr sz="1600">
                <a:solidFill>
                  <a:schemeClr val="bg1"/>
                </a:solidFill>
                <a:latin typeface="+mn-lt"/>
              </a:defRPr>
            </a:lvl1pPr>
          </a:lstStyle>
          <a:p>
            <a:pPr lvl="0"/>
            <a:r>
              <a:rPr lang="en-US" dirty="0"/>
              <a:t>#</a:t>
            </a:r>
            <a:endParaRPr lang="en-AU" dirty="0"/>
          </a:p>
        </p:txBody>
      </p:sp>
      <p:sp>
        <p:nvSpPr>
          <p:cNvPr id="35" name="Text Placeholder 4">
            <a:extLst>
              <a:ext uri="{FF2B5EF4-FFF2-40B4-BE49-F238E27FC236}">
                <a16:creationId xmlns:a16="http://schemas.microsoft.com/office/drawing/2014/main" id="{75954672-63F4-F491-D79C-8027C43EB99F}"/>
              </a:ext>
            </a:extLst>
          </p:cNvPr>
          <p:cNvSpPr>
            <a:spLocks noGrp="1"/>
          </p:cNvSpPr>
          <p:nvPr>
            <p:ph type="body" sz="quarter" idx="29" hasCustomPrompt="1"/>
          </p:nvPr>
        </p:nvSpPr>
        <p:spPr>
          <a:xfrm>
            <a:off x="1075680" y="5437490"/>
            <a:ext cx="449263" cy="449262"/>
          </a:xfrm>
        </p:spPr>
        <p:txBody>
          <a:bodyPr/>
          <a:lstStyle>
            <a:lvl1pPr algn="ctr">
              <a:defRPr sz="1600">
                <a:solidFill>
                  <a:schemeClr val="bg1"/>
                </a:solidFill>
                <a:latin typeface="+mn-lt"/>
              </a:defRPr>
            </a:lvl1pPr>
          </a:lstStyle>
          <a:p>
            <a:pPr lvl="0"/>
            <a:r>
              <a:rPr lang="en-US" dirty="0"/>
              <a:t>#</a:t>
            </a:r>
            <a:endParaRPr lang="en-AU" dirty="0"/>
          </a:p>
        </p:txBody>
      </p:sp>
    </p:spTree>
    <p:extLst>
      <p:ext uri="{BB962C8B-B14F-4D97-AF65-F5344CB8AC3E}">
        <p14:creationId xmlns:p14="http://schemas.microsoft.com/office/powerpoint/2010/main" val="3495584582"/>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slide - dark">
    <p:bg>
      <p:bgPr>
        <a:solidFill>
          <a:srgbClr val="06577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B6F7BA-83CF-E8C8-25A9-11D5DD4CF5CD}"/>
              </a:ext>
            </a:extLst>
          </p:cNvPr>
          <p:cNvPicPr>
            <a:picLocks noChangeAspect="1"/>
          </p:cNvPicPr>
          <p:nvPr userDrawn="1"/>
        </p:nvPicPr>
        <p:blipFill>
          <a:blip r:embed="rId2"/>
          <a:srcRect t="8009" b="8009"/>
          <a:stretch/>
        </p:blipFill>
        <p:spPr>
          <a:xfrm>
            <a:off x="85874" y="-23719"/>
            <a:ext cx="12195175" cy="6859588"/>
          </a:xfrm>
          <a:prstGeom prst="rect">
            <a:avLst/>
          </a:prstGeom>
        </p:spPr>
      </p:pic>
      <p:sp>
        <p:nvSpPr>
          <p:cNvPr id="3" name="Subtitle 2"/>
          <p:cNvSpPr>
            <a:spLocks noGrp="1"/>
          </p:cNvSpPr>
          <p:nvPr>
            <p:ph type="subTitle" idx="1" hasCustomPrompt="1"/>
          </p:nvPr>
        </p:nvSpPr>
        <p:spPr>
          <a:xfrm>
            <a:off x="1422029" y="2983416"/>
            <a:ext cx="4675560" cy="662617"/>
          </a:xfrm>
          <a:prstGeom prst="rect">
            <a:avLst/>
          </a:prstGeom>
          <a:noFill/>
        </p:spPr>
        <p:txBody>
          <a:bodyPr lIns="0">
            <a:spAutoFit/>
          </a:bodyPr>
          <a:lstStyle>
            <a:lvl1pPr marL="0" indent="0" algn="l">
              <a:lnSpc>
                <a:spcPts val="4600"/>
              </a:lnSpc>
              <a:spcBef>
                <a:spcPts val="0"/>
              </a:spcBef>
              <a:spcAft>
                <a:spcPts val="1134"/>
              </a:spcAft>
              <a:buNone/>
              <a:defRPr sz="3600" b="0">
                <a:solidFill>
                  <a:schemeClr val="bg1"/>
                </a:solidFill>
                <a:latin typeface="+mj-lt"/>
                <a:ea typeface="Source Sans Pro" panose="020B0503030403020204" pitchFamily="34" charset="0"/>
                <a:cs typeface="Sanskrit Text" panose="020B0502040204020203" pitchFamily="18" charset="0"/>
              </a:defRPr>
            </a:lvl1pPr>
            <a:lvl2pPr marL="0" indent="0" algn="l">
              <a:lnSpc>
                <a:spcPts val="2600"/>
              </a:lnSpc>
              <a:spcBef>
                <a:spcPts val="400"/>
              </a:spcBef>
              <a:spcAft>
                <a:spcPts val="1134"/>
              </a:spcAft>
              <a:buNone/>
              <a:defRPr sz="2600" b="0">
                <a:solidFill>
                  <a:srgbClr val="FF0000"/>
                </a:solidFill>
              </a:defRPr>
            </a:lvl2pPr>
            <a:lvl3pPr marL="0" indent="0" algn="l">
              <a:lnSpc>
                <a:spcPts val="2600"/>
              </a:lnSpc>
              <a:spcBef>
                <a:spcPts val="400"/>
              </a:spcBef>
              <a:spcAft>
                <a:spcPts val="1134"/>
              </a:spcAft>
              <a:buNone/>
              <a:defRPr sz="2600">
                <a:solidFill>
                  <a:schemeClr val="bg1"/>
                </a:solidFill>
              </a:defRPr>
            </a:lvl3pPr>
            <a:lvl4pPr marL="0" indent="0" algn="l">
              <a:lnSpc>
                <a:spcPts val="2600"/>
              </a:lnSpc>
              <a:spcBef>
                <a:spcPts val="400"/>
              </a:spcBef>
              <a:spcAft>
                <a:spcPts val="1134"/>
              </a:spcAft>
              <a:buNone/>
              <a:defRPr sz="2600">
                <a:solidFill>
                  <a:schemeClr val="bg1"/>
                </a:solidFill>
              </a:defRPr>
            </a:lvl4pPr>
            <a:lvl5pPr marL="0" indent="0" algn="l">
              <a:lnSpc>
                <a:spcPts val="2600"/>
              </a:lnSpc>
              <a:spcBef>
                <a:spcPts val="400"/>
              </a:spcBef>
              <a:spcAft>
                <a:spcPts val="1134"/>
              </a:spcAft>
              <a:buNone/>
              <a:defRPr sz="2600">
                <a:solidFill>
                  <a:schemeClr val="bg1"/>
                </a:solidFill>
              </a:defRPr>
            </a:lvl5pPr>
            <a:lvl6pPr marL="0" indent="0" algn="l">
              <a:lnSpc>
                <a:spcPts val="2600"/>
              </a:lnSpc>
              <a:spcBef>
                <a:spcPts val="400"/>
              </a:spcBef>
              <a:spcAft>
                <a:spcPts val="1134"/>
              </a:spcAft>
              <a:buNone/>
              <a:defRPr sz="2600">
                <a:solidFill>
                  <a:schemeClr val="bg1"/>
                </a:solidFill>
              </a:defRPr>
            </a:lvl6pPr>
            <a:lvl7pPr marL="0" indent="0" algn="l">
              <a:lnSpc>
                <a:spcPts val="2600"/>
              </a:lnSpc>
              <a:spcBef>
                <a:spcPts val="400"/>
              </a:spcBef>
              <a:spcAft>
                <a:spcPts val="1134"/>
              </a:spcAft>
              <a:buNone/>
              <a:defRPr sz="2600">
                <a:solidFill>
                  <a:schemeClr val="bg1"/>
                </a:solidFill>
              </a:defRPr>
            </a:lvl7pPr>
            <a:lvl8pPr marL="0" indent="0" algn="l">
              <a:lnSpc>
                <a:spcPts val="2600"/>
              </a:lnSpc>
              <a:spcBef>
                <a:spcPts val="400"/>
              </a:spcBef>
              <a:spcAft>
                <a:spcPts val="1134"/>
              </a:spcAft>
              <a:buNone/>
              <a:defRPr sz="2600">
                <a:solidFill>
                  <a:schemeClr val="bg1"/>
                </a:solidFill>
              </a:defRPr>
            </a:lvl8pPr>
            <a:lvl9pPr marL="0" indent="0" algn="l">
              <a:lnSpc>
                <a:spcPts val="2600"/>
              </a:lnSpc>
              <a:spcBef>
                <a:spcPts val="400"/>
              </a:spcBef>
              <a:spcAft>
                <a:spcPts val="1134"/>
              </a:spcAft>
              <a:buNone/>
              <a:defRPr sz="2600">
                <a:solidFill>
                  <a:schemeClr val="bg1"/>
                </a:solidFill>
              </a:defRPr>
            </a:lvl9pPr>
          </a:lstStyle>
          <a:p>
            <a:r>
              <a:rPr lang="en-AU" noProof="0" dirty="0"/>
              <a:t>Section title</a:t>
            </a:r>
          </a:p>
        </p:txBody>
      </p:sp>
      <p:sp>
        <p:nvSpPr>
          <p:cNvPr id="19" name="Text Placeholder 18"/>
          <p:cNvSpPr>
            <a:spLocks noGrp="1"/>
          </p:cNvSpPr>
          <p:nvPr>
            <p:ph type="body" sz="quarter" idx="12" hasCustomPrompt="1"/>
          </p:nvPr>
        </p:nvSpPr>
        <p:spPr>
          <a:xfrm>
            <a:off x="1422029" y="3692101"/>
            <a:ext cx="3171771" cy="523220"/>
          </a:xfrm>
          <a:prstGeom prst="rect">
            <a:avLst/>
          </a:prstGeom>
          <a:noFill/>
        </p:spPr>
        <p:txBody>
          <a:bodyPr lIns="0">
            <a:spAutoFit/>
          </a:bodyPr>
          <a:lstStyle>
            <a:lvl1pPr>
              <a:lnSpc>
                <a:spcPct val="100000"/>
              </a:lnSpc>
              <a:spcBef>
                <a:spcPts val="1799"/>
              </a:spcBef>
              <a:spcAft>
                <a:spcPts val="1799"/>
              </a:spcAft>
              <a:defRPr sz="2800" b="0" i="0" baseline="0">
                <a:solidFill>
                  <a:schemeClr val="bg1"/>
                </a:solidFill>
                <a:latin typeface="+mn-lt"/>
                <a:ea typeface="Source Sans Pro Light" panose="020B0403030403020204" pitchFamily="34" charset="0"/>
              </a:defRPr>
            </a:lvl1pPr>
          </a:lstStyle>
          <a:p>
            <a:pPr lvl="0"/>
            <a:r>
              <a:rPr lang="en-US" dirty="0"/>
              <a:t>Sub heading</a:t>
            </a:r>
            <a:endParaRPr lang="en-AU" dirty="0"/>
          </a:p>
        </p:txBody>
      </p:sp>
      <p:pic>
        <p:nvPicPr>
          <p:cNvPr id="4" name="Graphic 3">
            <a:extLst>
              <a:ext uri="{FF2B5EF4-FFF2-40B4-BE49-F238E27FC236}">
                <a16:creationId xmlns:a16="http://schemas.microsoft.com/office/drawing/2014/main" id="{5E06F6A9-4482-4F5D-A7A9-08394EF545A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1635848" y="6293675"/>
            <a:ext cx="565913" cy="565913"/>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4"/>
          <a:srcRect/>
          <a:stretch/>
        </p:blipFill>
        <p:spPr>
          <a:xfrm>
            <a:off x="6586" y="0"/>
            <a:ext cx="1026087" cy="6859588"/>
          </a:xfrm>
          <a:prstGeom prst="rect">
            <a:avLst/>
          </a:prstGeom>
        </p:spPr>
      </p:pic>
      <p:sp>
        <p:nvSpPr>
          <p:cNvPr id="8" name="Text Placeholder 7">
            <a:extLst>
              <a:ext uri="{FF2B5EF4-FFF2-40B4-BE49-F238E27FC236}">
                <a16:creationId xmlns:a16="http://schemas.microsoft.com/office/drawing/2014/main" id="{9E088053-F1BB-3C93-EBFC-CBE2A29E698A}"/>
              </a:ext>
            </a:extLst>
          </p:cNvPr>
          <p:cNvSpPr>
            <a:spLocks noGrp="1"/>
          </p:cNvSpPr>
          <p:nvPr>
            <p:ph type="body" sz="quarter" idx="13" hasCustomPrompt="1"/>
          </p:nvPr>
        </p:nvSpPr>
        <p:spPr>
          <a:xfrm>
            <a:off x="8542866" y="1795463"/>
            <a:ext cx="867833" cy="541751"/>
          </a:xfrm>
        </p:spPr>
        <p:txBody>
          <a:bodyPr/>
          <a:lstStyle>
            <a:lvl1pPr>
              <a:defRPr sz="4800">
                <a:solidFill>
                  <a:schemeClr val="bg1"/>
                </a:solidFill>
              </a:defRPr>
            </a:lvl1pPr>
          </a:lstStyle>
          <a:p>
            <a:pPr lvl="0"/>
            <a:r>
              <a:rPr lang="en-US" dirty="0"/>
              <a:t>01</a:t>
            </a:r>
            <a:endParaRPr lang="en-AU" dirty="0"/>
          </a:p>
        </p:txBody>
      </p:sp>
    </p:spTree>
    <p:extLst>
      <p:ext uri="{BB962C8B-B14F-4D97-AF65-F5344CB8AC3E}">
        <p14:creationId xmlns:p14="http://schemas.microsoft.com/office/powerpoint/2010/main" val="2690350494"/>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ection slide - ligh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22029" y="2983416"/>
            <a:ext cx="4675560" cy="662617"/>
          </a:xfrm>
          <a:prstGeom prst="rect">
            <a:avLst/>
          </a:prstGeom>
          <a:noFill/>
        </p:spPr>
        <p:txBody>
          <a:bodyPr lIns="0">
            <a:spAutoFit/>
          </a:bodyPr>
          <a:lstStyle>
            <a:lvl1pPr marL="0" indent="0" algn="l">
              <a:lnSpc>
                <a:spcPts val="4600"/>
              </a:lnSpc>
              <a:spcBef>
                <a:spcPts val="0"/>
              </a:spcBef>
              <a:spcAft>
                <a:spcPts val="1134"/>
              </a:spcAft>
              <a:buNone/>
              <a:defRPr sz="3600" b="0">
                <a:solidFill>
                  <a:schemeClr val="accent3"/>
                </a:solidFill>
                <a:latin typeface="+mj-lt"/>
                <a:ea typeface="Source Sans Pro" panose="020B0503030403020204" pitchFamily="34" charset="0"/>
                <a:cs typeface="Sanskrit Text" panose="020B0502040204020203" pitchFamily="18" charset="0"/>
              </a:defRPr>
            </a:lvl1pPr>
            <a:lvl2pPr marL="0" indent="0" algn="l">
              <a:lnSpc>
                <a:spcPts val="2600"/>
              </a:lnSpc>
              <a:spcBef>
                <a:spcPts val="400"/>
              </a:spcBef>
              <a:spcAft>
                <a:spcPts val="1134"/>
              </a:spcAft>
              <a:buNone/>
              <a:defRPr sz="2600" b="0">
                <a:solidFill>
                  <a:srgbClr val="FF0000"/>
                </a:solidFill>
              </a:defRPr>
            </a:lvl2pPr>
            <a:lvl3pPr marL="0" indent="0" algn="l">
              <a:lnSpc>
                <a:spcPts val="2600"/>
              </a:lnSpc>
              <a:spcBef>
                <a:spcPts val="400"/>
              </a:spcBef>
              <a:spcAft>
                <a:spcPts val="1134"/>
              </a:spcAft>
              <a:buNone/>
              <a:defRPr sz="2600">
                <a:solidFill>
                  <a:schemeClr val="bg1"/>
                </a:solidFill>
              </a:defRPr>
            </a:lvl3pPr>
            <a:lvl4pPr marL="0" indent="0" algn="l">
              <a:lnSpc>
                <a:spcPts val="2600"/>
              </a:lnSpc>
              <a:spcBef>
                <a:spcPts val="400"/>
              </a:spcBef>
              <a:spcAft>
                <a:spcPts val="1134"/>
              </a:spcAft>
              <a:buNone/>
              <a:defRPr sz="2600">
                <a:solidFill>
                  <a:schemeClr val="bg1"/>
                </a:solidFill>
              </a:defRPr>
            </a:lvl4pPr>
            <a:lvl5pPr marL="0" indent="0" algn="l">
              <a:lnSpc>
                <a:spcPts val="2600"/>
              </a:lnSpc>
              <a:spcBef>
                <a:spcPts val="400"/>
              </a:spcBef>
              <a:spcAft>
                <a:spcPts val="1134"/>
              </a:spcAft>
              <a:buNone/>
              <a:defRPr sz="2600">
                <a:solidFill>
                  <a:schemeClr val="bg1"/>
                </a:solidFill>
              </a:defRPr>
            </a:lvl5pPr>
            <a:lvl6pPr marL="0" indent="0" algn="l">
              <a:lnSpc>
                <a:spcPts val="2600"/>
              </a:lnSpc>
              <a:spcBef>
                <a:spcPts val="400"/>
              </a:spcBef>
              <a:spcAft>
                <a:spcPts val="1134"/>
              </a:spcAft>
              <a:buNone/>
              <a:defRPr sz="2600">
                <a:solidFill>
                  <a:schemeClr val="bg1"/>
                </a:solidFill>
              </a:defRPr>
            </a:lvl6pPr>
            <a:lvl7pPr marL="0" indent="0" algn="l">
              <a:lnSpc>
                <a:spcPts val="2600"/>
              </a:lnSpc>
              <a:spcBef>
                <a:spcPts val="400"/>
              </a:spcBef>
              <a:spcAft>
                <a:spcPts val="1134"/>
              </a:spcAft>
              <a:buNone/>
              <a:defRPr sz="2600">
                <a:solidFill>
                  <a:schemeClr val="bg1"/>
                </a:solidFill>
              </a:defRPr>
            </a:lvl7pPr>
            <a:lvl8pPr marL="0" indent="0" algn="l">
              <a:lnSpc>
                <a:spcPts val="2600"/>
              </a:lnSpc>
              <a:spcBef>
                <a:spcPts val="400"/>
              </a:spcBef>
              <a:spcAft>
                <a:spcPts val="1134"/>
              </a:spcAft>
              <a:buNone/>
              <a:defRPr sz="2600">
                <a:solidFill>
                  <a:schemeClr val="bg1"/>
                </a:solidFill>
              </a:defRPr>
            </a:lvl8pPr>
            <a:lvl9pPr marL="0" indent="0" algn="l">
              <a:lnSpc>
                <a:spcPts val="2600"/>
              </a:lnSpc>
              <a:spcBef>
                <a:spcPts val="400"/>
              </a:spcBef>
              <a:spcAft>
                <a:spcPts val="1134"/>
              </a:spcAft>
              <a:buNone/>
              <a:defRPr sz="2600">
                <a:solidFill>
                  <a:schemeClr val="bg1"/>
                </a:solidFill>
              </a:defRPr>
            </a:lvl9pPr>
          </a:lstStyle>
          <a:p>
            <a:r>
              <a:rPr lang="en-AU" noProof="0" dirty="0"/>
              <a:t>Section title</a:t>
            </a:r>
          </a:p>
        </p:txBody>
      </p:sp>
      <p:sp>
        <p:nvSpPr>
          <p:cNvPr id="19" name="Text Placeholder 18"/>
          <p:cNvSpPr>
            <a:spLocks noGrp="1"/>
          </p:cNvSpPr>
          <p:nvPr>
            <p:ph type="body" sz="quarter" idx="12" hasCustomPrompt="1"/>
          </p:nvPr>
        </p:nvSpPr>
        <p:spPr>
          <a:xfrm>
            <a:off x="1422029" y="3692101"/>
            <a:ext cx="3171771" cy="523220"/>
          </a:xfrm>
          <a:prstGeom prst="rect">
            <a:avLst/>
          </a:prstGeom>
          <a:noFill/>
        </p:spPr>
        <p:txBody>
          <a:bodyPr lIns="0">
            <a:spAutoFit/>
          </a:bodyPr>
          <a:lstStyle>
            <a:lvl1pPr>
              <a:lnSpc>
                <a:spcPct val="100000"/>
              </a:lnSpc>
              <a:spcBef>
                <a:spcPts val="1799"/>
              </a:spcBef>
              <a:spcAft>
                <a:spcPts val="1799"/>
              </a:spcAft>
              <a:defRPr sz="2800" b="0" i="0" baseline="0">
                <a:solidFill>
                  <a:schemeClr val="accent3"/>
                </a:solidFill>
                <a:latin typeface="+mn-lt"/>
                <a:ea typeface="Source Sans Pro Light" panose="020B0403030403020204" pitchFamily="34" charset="0"/>
              </a:defRPr>
            </a:lvl1pPr>
          </a:lstStyle>
          <a:p>
            <a:pPr lvl="0"/>
            <a:r>
              <a:rPr lang="en-US" dirty="0"/>
              <a:t>Sub heading</a:t>
            </a:r>
            <a:endParaRPr lang="en-AU" dirty="0"/>
          </a:p>
        </p:txBody>
      </p:sp>
      <p:sp>
        <p:nvSpPr>
          <p:cNvPr id="14" name="TextBox 13">
            <a:extLst>
              <a:ext uri="{FF2B5EF4-FFF2-40B4-BE49-F238E27FC236}">
                <a16:creationId xmlns:a16="http://schemas.microsoft.com/office/drawing/2014/main" id="{000F2A08-843B-4D60-8C46-B1FCA43ADAA5}"/>
              </a:ext>
            </a:extLst>
          </p:cNvPr>
          <p:cNvSpPr txBox="1"/>
          <p:nvPr userDrawn="1"/>
        </p:nvSpPr>
        <p:spPr>
          <a:xfrm>
            <a:off x="11290840" y="6238106"/>
            <a:ext cx="868188" cy="338554"/>
          </a:xfrm>
          <a:prstGeom prst="rect">
            <a:avLst/>
          </a:prstGeom>
          <a:noFill/>
        </p:spPr>
        <p:txBody>
          <a:bodyPr wrap="square" rtlCol="0">
            <a:spAutoFit/>
          </a:bodyPr>
          <a:lstStyle/>
          <a:p>
            <a:pPr algn="ctr"/>
            <a:r>
              <a:rPr lang="en-AU" sz="1600" b="0" i="0" dirty="0">
                <a:solidFill>
                  <a:schemeClr val="bg1"/>
                </a:solidFill>
                <a:latin typeface="Source Sans Pro" panose="020B0503030403020204" pitchFamily="34" charset="0"/>
                <a:cs typeface="Arial" panose="020B0604020202020204" pitchFamily="34" charset="0"/>
              </a:rPr>
              <a:t>OAIC</a:t>
            </a:r>
          </a:p>
        </p:txBody>
      </p:sp>
      <p:pic>
        <p:nvPicPr>
          <p:cNvPr id="8" name="Picture 7">
            <a:extLst>
              <a:ext uri="{FF2B5EF4-FFF2-40B4-BE49-F238E27FC236}">
                <a16:creationId xmlns:a16="http://schemas.microsoft.com/office/drawing/2014/main" id="{967AC2C4-5BFC-DB10-26FC-106C5D6BDBC5}"/>
              </a:ext>
            </a:extLst>
          </p:cNvPr>
          <p:cNvPicPr>
            <a:picLocks noChangeAspect="1"/>
          </p:cNvPicPr>
          <p:nvPr userDrawn="1"/>
        </p:nvPicPr>
        <p:blipFill>
          <a:blip r:embed="rId2"/>
          <a:srcRect/>
          <a:stretch/>
        </p:blipFill>
        <p:spPr>
          <a:xfrm>
            <a:off x="0" y="1"/>
            <a:ext cx="1028938" cy="6859588"/>
          </a:xfrm>
          <a:prstGeom prst="rect">
            <a:avLst/>
          </a:prstGeom>
        </p:spPr>
      </p:pic>
      <p:pic>
        <p:nvPicPr>
          <p:cNvPr id="4" name="Graphic 3">
            <a:extLst>
              <a:ext uri="{FF2B5EF4-FFF2-40B4-BE49-F238E27FC236}">
                <a16:creationId xmlns:a16="http://schemas.microsoft.com/office/drawing/2014/main" id="{58E55B84-404C-6E46-15A6-8C43313D3F1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40182" y="6303008"/>
            <a:ext cx="554993" cy="554993"/>
          </a:xfrm>
          <a:prstGeom prst="rect">
            <a:avLst/>
          </a:prstGeom>
        </p:spPr>
      </p:pic>
      <p:sp>
        <p:nvSpPr>
          <p:cNvPr id="6" name="Text Placeholder 5">
            <a:extLst>
              <a:ext uri="{FF2B5EF4-FFF2-40B4-BE49-F238E27FC236}">
                <a16:creationId xmlns:a16="http://schemas.microsoft.com/office/drawing/2014/main" id="{6753C52D-6995-A300-645B-B6A0377E3F9D}"/>
              </a:ext>
            </a:extLst>
          </p:cNvPr>
          <p:cNvSpPr>
            <a:spLocks noGrp="1"/>
          </p:cNvSpPr>
          <p:nvPr>
            <p:ph type="body" sz="quarter" idx="13" hasCustomPrompt="1"/>
          </p:nvPr>
        </p:nvSpPr>
        <p:spPr>
          <a:xfrm>
            <a:off x="8110380" y="1844566"/>
            <a:ext cx="1714500" cy="541751"/>
          </a:xfrm>
        </p:spPr>
        <p:txBody>
          <a:bodyPr/>
          <a:lstStyle>
            <a:lvl1pPr algn="ctr">
              <a:defRPr sz="4800" b="1"/>
            </a:lvl1pPr>
          </a:lstStyle>
          <a:p>
            <a:pPr lvl="0"/>
            <a:r>
              <a:rPr lang="en-US" dirty="0"/>
              <a:t>01</a:t>
            </a:r>
            <a:endParaRPr lang="en-AU" dirty="0"/>
          </a:p>
        </p:txBody>
      </p:sp>
    </p:spTree>
    <p:extLst>
      <p:ext uri="{BB962C8B-B14F-4D97-AF65-F5344CB8AC3E}">
        <p14:creationId xmlns:p14="http://schemas.microsoft.com/office/powerpoint/2010/main" val="1653948048"/>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slide - bg 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6F9677B-DFA8-8363-3D53-A1FE383ABB1C}"/>
              </a:ext>
            </a:extLst>
          </p:cNvPr>
          <p:cNvSpPr>
            <a:spLocks noGrp="1"/>
          </p:cNvSpPr>
          <p:nvPr>
            <p:ph type="pic" sz="quarter" idx="12"/>
          </p:nvPr>
        </p:nvSpPr>
        <p:spPr>
          <a:xfrm>
            <a:off x="256854" y="0"/>
            <a:ext cx="11934068" cy="6858001"/>
          </a:xfrm>
          <a:solidFill>
            <a:schemeClr val="accent5"/>
          </a:solidFill>
        </p:spPr>
        <p:txBody>
          <a:bodyPr/>
          <a:lstStyle>
            <a:lvl1pPr rtl="0">
              <a:defRPr sz="1050">
                <a:solidFill>
                  <a:srgbClr val="FF0000"/>
                </a:solidFill>
              </a:defRPr>
            </a:lvl1pPr>
          </a:lstStyle>
          <a:p>
            <a:r>
              <a:rPr lang="en-US" noProof="0"/>
              <a:t>Click icon to add picture</a:t>
            </a:r>
            <a:endParaRPr lang="en-AU" noProof="0" dirty="0"/>
          </a:p>
        </p:txBody>
      </p:sp>
      <p:sp>
        <p:nvSpPr>
          <p:cNvPr id="8" name="Rectangle 7">
            <a:extLst>
              <a:ext uri="{FF2B5EF4-FFF2-40B4-BE49-F238E27FC236}">
                <a16:creationId xmlns:a16="http://schemas.microsoft.com/office/drawing/2014/main" id="{17EEB119-B6BF-B3BF-DE74-993E7B70E0B2}"/>
              </a:ext>
            </a:extLst>
          </p:cNvPr>
          <p:cNvSpPr/>
          <p:nvPr userDrawn="1"/>
        </p:nvSpPr>
        <p:spPr>
          <a:xfrm>
            <a:off x="1028938" y="2582296"/>
            <a:ext cx="4577280" cy="1958174"/>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Subtitle 2"/>
          <p:cNvSpPr>
            <a:spLocks noGrp="1"/>
          </p:cNvSpPr>
          <p:nvPr>
            <p:ph type="subTitle" idx="1" hasCustomPrompt="1"/>
          </p:nvPr>
        </p:nvSpPr>
        <p:spPr>
          <a:xfrm>
            <a:off x="1422029" y="2983416"/>
            <a:ext cx="4184189" cy="1160189"/>
          </a:xfrm>
          <a:prstGeom prst="rect">
            <a:avLst/>
          </a:prstGeom>
          <a:noFill/>
        </p:spPr>
        <p:txBody>
          <a:bodyPr lIns="0" tIns="0" rIns="0" bIns="0">
            <a:spAutoFit/>
          </a:bodyPr>
          <a:lstStyle>
            <a:lvl1pPr marL="0" indent="0" algn="l">
              <a:lnSpc>
                <a:spcPts val="4600"/>
              </a:lnSpc>
              <a:spcBef>
                <a:spcPts val="0"/>
              </a:spcBef>
              <a:spcAft>
                <a:spcPts val="1134"/>
              </a:spcAft>
              <a:buNone/>
              <a:defRPr sz="3600" b="0">
                <a:solidFill>
                  <a:schemeClr val="bg1"/>
                </a:solidFill>
                <a:latin typeface="+mj-lt"/>
                <a:ea typeface="Source Sans Pro" panose="020B0503030403020204" pitchFamily="34" charset="0"/>
                <a:cs typeface="Sanskrit Text" panose="020B0502040204020203" pitchFamily="18" charset="0"/>
              </a:defRPr>
            </a:lvl1pPr>
            <a:lvl2pPr marL="0" indent="0" algn="l">
              <a:lnSpc>
                <a:spcPts val="2600"/>
              </a:lnSpc>
              <a:spcBef>
                <a:spcPts val="400"/>
              </a:spcBef>
              <a:spcAft>
                <a:spcPts val="1134"/>
              </a:spcAft>
              <a:buNone/>
              <a:defRPr sz="2600" b="0">
                <a:solidFill>
                  <a:srgbClr val="FF0000"/>
                </a:solidFill>
              </a:defRPr>
            </a:lvl2pPr>
            <a:lvl3pPr marL="0" indent="0" algn="l">
              <a:lnSpc>
                <a:spcPts val="2600"/>
              </a:lnSpc>
              <a:spcBef>
                <a:spcPts val="400"/>
              </a:spcBef>
              <a:spcAft>
                <a:spcPts val="1134"/>
              </a:spcAft>
              <a:buNone/>
              <a:defRPr sz="2600">
                <a:solidFill>
                  <a:schemeClr val="bg1"/>
                </a:solidFill>
              </a:defRPr>
            </a:lvl3pPr>
            <a:lvl4pPr marL="0" indent="0" algn="l">
              <a:lnSpc>
                <a:spcPts val="2600"/>
              </a:lnSpc>
              <a:spcBef>
                <a:spcPts val="400"/>
              </a:spcBef>
              <a:spcAft>
                <a:spcPts val="1134"/>
              </a:spcAft>
              <a:buNone/>
              <a:defRPr sz="2600">
                <a:solidFill>
                  <a:schemeClr val="bg1"/>
                </a:solidFill>
              </a:defRPr>
            </a:lvl4pPr>
            <a:lvl5pPr marL="0" indent="0" algn="l">
              <a:lnSpc>
                <a:spcPts val="2600"/>
              </a:lnSpc>
              <a:spcBef>
                <a:spcPts val="400"/>
              </a:spcBef>
              <a:spcAft>
                <a:spcPts val="1134"/>
              </a:spcAft>
              <a:buNone/>
              <a:defRPr sz="2600">
                <a:solidFill>
                  <a:schemeClr val="bg1"/>
                </a:solidFill>
              </a:defRPr>
            </a:lvl5pPr>
            <a:lvl6pPr marL="0" indent="0" algn="l">
              <a:lnSpc>
                <a:spcPts val="2600"/>
              </a:lnSpc>
              <a:spcBef>
                <a:spcPts val="400"/>
              </a:spcBef>
              <a:spcAft>
                <a:spcPts val="1134"/>
              </a:spcAft>
              <a:buNone/>
              <a:defRPr sz="2600">
                <a:solidFill>
                  <a:schemeClr val="bg1"/>
                </a:solidFill>
              </a:defRPr>
            </a:lvl6pPr>
            <a:lvl7pPr marL="0" indent="0" algn="l">
              <a:lnSpc>
                <a:spcPts val="2600"/>
              </a:lnSpc>
              <a:spcBef>
                <a:spcPts val="400"/>
              </a:spcBef>
              <a:spcAft>
                <a:spcPts val="1134"/>
              </a:spcAft>
              <a:buNone/>
              <a:defRPr sz="2600">
                <a:solidFill>
                  <a:schemeClr val="bg1"/>
                </a:solidFill>
              </a:defRPr>
            </a:lvl7pPr>
            <a:lvl8pPr marL="0" indent="0" algn="l">
              <a:lnSpc>
                <a:spcPts val="2600"/>
              </a:lnSpc>
              <a:spcBef>
                <a:spcPts val="400"/>
              </a:spcBef>
              <a:spcAft>
                <a:spcPts val="1134"/>
              </a:spcAft>
              <a:buNone/>
              <a:defRPr sz="2600">
                <a:solidFill>
                  <a:schemeClr val="bg1"/>
                </a:solidFill>
              </a:defRPr>
            </a:lvl8pPr>
            <a:lvl9pPr marL="0" indent="0" algn="l">
              <a:lnSpc>
                <a:spcPts val="2600"/>
              </a:lnSpc>
              <a:spcBef>
                <a:spcPts val="400"/>
              </a:spcBef>
              <a:spcAft>
                <a:spcPts val="1134"/>
              </a:spcAft>
              <a:buNone/>
              <a:defRPr sz="2600">
                <a:solidFill>
                  <a:schemeClr val="bg1"/>
                </a:solidFill>
              </a:defRPr>
            </a:lvl9pPr>
          </a:lstStyle>
          <a:p>
            <a:r>
              <a:rPr lang="en-AU" noProof="0" dirty="0"/>
              <a:t>Section title with dark image in </a:t>
            </a:r>
            <a:r>
              <a:rPr lang="en-AU" noProof="0" dirty="0" err="1"/>
              <a:t>bg</a:t>
            </a:r>
            <a:endParaRPr lang="en-AU" noProof="0" dirty="0"/>
          </a:p>
        </p:txBody>
      </p:sp>
      <p:sp>
        <p:nvSpPr>
          <p:cNvPr id="14" name="TextBox 13">
            <a:extLst>
              <a:ext uri="{FF2B5EF4-FFF2-40B4-BE49-F238E27FC236}">
                <a16:creationId xmlns:a16="http://schemas.microsoft.com/office/drawing/2014/main" id="{000F2A08-843B-4D60-8C46-B1FCA43ADAA5}"/>
              </a:ext>
            </a:extLst>
          </p:cNvPr>
          <p:cNvSpPr txBox="1"/>
          <p:nvPr userDrawn="1"/>
        </p:nvSpPr>
        <p:spPr>
          <a:xfrm>
            <a:off x="11290840" y="6238106"/>
            <a:ext cx="868188" cy="338554"/>
          </a:xfrm>
          <a:prstGeom prst="rect">
            <a:avLst/>
          </a:prstGeom>
          <a:noFill/>
        </p:spPr>
        <p:txBody>
          <a:bodyPr wrap="square" rtlCol="0">
            <a:spAutoFit/>
          </a:bodyPr>
          <a:lstStyle/>
          <a:p>
            <a:pPr algn="ctr"/>
            <a:r>
              <a:rPr lang="en-AU" sz="1600" b="0" i="0" dirty="0">
                <a:solidFill>
                  <a:schemeClr val="bg1"/>
                </a:solidFill>
                <a:latin typeface="Source Sans Pro" panose="020B0503030403020204" pitchFamily="34" charset="0"/>
                <a:cs typeface="Arial" panose="020B0604020202020204" pitchFamily="34" charset="0"/>
              </a:rPr>
              <a:t>OAIC</a:t>
            </a:r>
          </a:p>
        </p:txBody>
      </p:sp>
      <p:sp>
        <p:nvSpPr>
          <p:cNvPr id="2" name="Subtitle 2">
            <a:extLst>
              <a:ext uri="{FF2B5EF4-FFF2-40B4-BE49-F238E27FC236}">
                <a16:creationId xmlns:a16="http://schemas.microsoft.com/office/drawing/2014/main" id="{38762749-1FDD-0EC2-BE5A-2F7EBF1FD52B}"/>
              </a:ext>
            </a:extLst>
          </p:cNvPr>
          <p:cNvSpPr txBox="1">
            <a:spLocks/>
          </p:cNvSpPr>
          <p:nvPr userDrawn="1"/>
        </p:nvSpPr>
        <p:spPr>
          <a:xfrm>
            <a:off x="8242213" y="1722096"/>
            <a:ext cx="1437815" cy="705258"/>
          </a:xfrm>
          <a:prstGeom prst="rect">
            <a:avLst/>
          </a:prstGeom>
          <a:noFill/>
        </p:spPr>
        <p:txBody>
          <a:bodyPr vert="horz" lIns="0" tIns="45720" rIns="91440" bIns="45720" rtlCol="0">
            <a:spAutoFit/>
          </a:bodyPr>
          <a:lstStyle>
            <a:lvl1pPr marL="0" indent="0" algn="l" defTabSz="914204" rtl="0" eaLnBrk="1" latinLnBrk="0" hangingPunct="1">
              <a:lnSpc>
                <a:spcPts val="4600"/>
              </a:lnSpc>
              <a:spcBef>
                <a:spcPts val="0"/>
              </a:spcBef>
              <a:spcAft>
                <a:spcPts val="1134"/>
              </a:spcAft>
              <a:buFont typeface="Arial" pitchFamily="34" charset="0"/>
              <a:buNone/>
              <a:defRPr sz="3600" b="0" kern="1200" baseline="0">
                <a:solidFill>
                  <a:schemeClr val="bg1"/>
                </a:solidFill>
                <a:latin typeface="+mj-lt"/>
                <a:ea typeface="Source Sans Pro" panose="020B0503030403020204" pitchFamily="34" charset="0"/>
                <a:cs typeface="Sanskrit Text" panose="020B0502040204020203" pitchFamily="18" charset="0"/>
              </a:defRPr>
            </a:lvl1pPr>
            <a:lvl2pPr marL="0" indent="0" algn="l" defTabSz="914204" rtl="0" eaLnBrk="1" latinLnBrk="0" hangingPunct="1">
              <a:lnSpc>
                <a:spcPts val="2600"/>
              </a:lnSpc>
              <a:spcBef>
                <a:spcPts val="400"/>
              </a:spcBef>
              <a:spcAft>
                <a:spcPts val="1134"/>
              </a:spcAft>
              <a:buSzPct val="100000"/>
              <a:buNone/>
              <a:defRPr sz="2600" b="0" kern="1200">
                <a:solidFill>
                  <a:srgbClr val="FF0000"/>
                </a:solidFill>
                <a:latin typeface="Aptos Display" panose="020B0004020202020204" pitchFamily="34" charset="0"/>
                <a:ea typeface="Aptos Display" panose="020B0004020202020204" pitchFamily="34" charset="0"/>
                <a:cs typeface="Arial" pitchFamily="34" charset="0"/>
              </a:defRPr>
            </a:lvl2pPr>
            <a:lvl3pPr marL="0" indent="0" algn="l" defTabSz="914204" rtl="0" eaLnBrk="1" latinLnBrk="0" hangingPunct="1">
              <a:lnSpc>
                <a:spcPts val="2600"/>
              </a:lnSpc>
              <a:spcBef>
                <a:spcPts val="400"/>
              </a:spcBef>
              <a:spcAft>
                <a:spcPts val="1134"/>
              </a:spcAft>
              <a:buNone/>
              <a:defRPr lang="en-US" sz="2600" kern="1200" noProof="0">
                <a:solidFill>
                  <a:schemeClr val="bg1"/>
                </a:solidFill>
                <a:latin typeface="Aptos Display" panose="020B0004020202020204" pitchFamily="34" charset="0"/>
                <a:ea typeface="Aptos Display" panose="020B0004020202020204" pitchFamily="34" charset="0"/>
                <a:cs typeface="Arial" pitchFamily="34" charset="0"/>
              </a:defRPr>
            </a:lvl3pPr>
            <a:lvl4pPr marL="0" indent="0" algn="l" defTabSz="914204" rtl="0" eaLnBrk="1" latinLnBrk="0" hangingPunct="1">
              <a:lnSpc>
                <a:spcPts val="2600"/>
              </a:lnSpc>
              <a:spcBef>
                <a:spcPts val="400"/>
              </a:spcBef>
              <a:spcAft>
                <a:spcPts val="1134"/>
              </a:spcAft>
              <a:buNone/>
              <a:defRPr sz="2600" kern="1200">
                <a:solidFill>
                  <a:schemeClr val="bg1"/>
                </a:solidFill>
                <a:latin typeface="Aptos Display" panose="020B0004020202020204" pitchFamily="34" charset="0"/>
                <a:ea typeface="Aptos Display" panose="020B0004020202020204" pitchFamily="34" charset="0"/>
                <a:cs typeface="Arial" pitchFamily="34" charset="0"/>
              </a:defRPr>
            </a:lvl4pPr>
            <a:lvl5pPr marL="0" indent="0" algn="l" defTabSz="914204" rtl="0" eaLnBrk="1" latinLnBrk="0" hangingPunct="1">
              <a:lnSpc>
                <a:spcPts val="2600"/>
              </a:lnSpc>
              <a:spcBef>
                <a:spcPts val="400"/>
              </a:spcBef>
              <a:spcAft>
                <a:spcPts val="1134"/>
              </a:spcAft>
              <a:buNone/>
              <a:defRPr sz="2600" kern="1200" baseline="0">
                <a:solidFill>
                  <a:schemeClr val="bg1"/>
                </a:solidFill>
                <a:latin typeface="Aptos Display" panose="020B0004020202020204" pitchFamily="34" charset="0"/>
                <a:ea typeface="Aptos Display" panose="020B0004020202020204" pitchFamily="34" charset="0"/>
                <a:cs typeface="Arial" pitchFamily="34" charset="0"/>
              </a:defRPr>
            </a:lvl5pPr>
            <a:lvl6pPr marL="0" indent="0" algn="l" defTabSz="914204" rtl="0" eaLnBrk="1" latinLnBrk="0" hangingPunct="1">
              <a:lnSpc>
                <a:spcPts val="2600"/>
              </a:lnSpc>
              <a:spcBef>
                <a:spcPts val="400"/>
              </a:spcBef>
              <a:spcAft>
                <a:spcPts val="1134"/>
              </a:spcAft>
              <a:buNone/>
              <a:defRPr sz="2600" kern="1200">
                <a:solidFill>
                  <a:schemeClr val="bg1"/>
                </a:solidFill>
                <a:latin typeface="+mn-lt"/>
                <a:ea typeface="+mn-ea"/>
                <a:cs typeface="Arial" pitchFamily="34" charset="0"/>
              </a:defRPr>
            </a:lvl6pPr>
            <a:lvl7pPr marL="0" indent="0" algn="l" defTabSz="914204" rtl="0" eaLnBrk="1" latinLnBrk="0" hangingPunct="1">
              <a:lnSpc>
                <a:spcPts val="2600"/>
              </a:lnSpc>
              <a:spcBef>
                <a:spcPts val="400"/>
              </a:spcBef>
              <a:spcAft>
                <a:spcPts val="1134"/>
              </a:spcAft>
              <a:buNone/>
              <a:defRPr sz="2600" kern="1200">
                <a:solidFill>
                  <a:schemeClr val="bg1"/>
                </a:solidFill>
                <a:latin typeface="+mn-lt"/>
                <a:ea typeface="+mn-ea"/>
                <a:cs typeface="Arial" pitchFamily="34" charset="0"/>
              </a:defRPr>
            </a:lvl7pPr>
            <a:lvl8pPr marL="0" indent="0" algn="l" defTabSz="914204" rtl="0" eaLnBrk="1" latinLnBrk="0" hangingPunct="1">
              <a:lnSpc>
                <a:spcPts val="2600"/>
              </a:lnSpc>
              <a:spcBef>
                <a:spcPts val="400"/>
              </a:spcBef>
              <a:spcAft>
                <a:spcPts val="1134"/>
              </a:spcAft>
              <a:buNone/>
              <a:defRPr sz="2600" kern="1200">
                <a:solidFill>
                  <a:schemeClr val="bg1"/>
                </a:solidFill>
                <a:latin typeface="+mn-lt"/>
                <a:ea typeface="+mn-ea"/>
                <a:cs typeface="Arial" pitchFamily="34" charset="0"/>
              </a:defRPr>
            </a:lvl8pPr>
            <a:lvl9pPr marL="0" indent="0" algn="l" defTabSz="914204" rtl="0" eaLnBrk="1" latinLnBrk="0" hangingPunct="1">
              <a:lnSpc>
                <a:spcPts val="2600"/>
              </a:lnSpc>
              <a:spcBef>
                <a:spcPts val="400"/>
              </a:spcBef>
              <a:spcAft>
                <a:spcPts val="1134"/>
              </a:spcAft>
              <a:buNone/>
              <a:defRPr sz="2600" kern="1200">
                <a:solidFill>
                  <a:schemeClr val="bg1"/>
                </a:solidFill>
                <a:latin typeface="+mn-lt"/>
                <a:ea typeface="+mn-ea"/>
                <a:cs typeface="Arial" pitchFamily="34" charset="0"/>
              </a:defRPr>
            </a:lvl9pPr>
          </a:lstStyle>
          <a:p>
            <a:pPr algn="ctr"/>
            <a:r>
              <a:rPr lang="en-AU" sz="4800" b="1" dirty="0">
                <a:solidFill>
                  <a:schemeClr val="bg1"/>
                </a:solidFill>
              </a:rPr>
              <a:t>01</a:t>
            </a:r>
          </a:p>
        </p:txBody>
      </p:sp>
      <p:pic>
        <p:nvPicPr>
          <p:cNvPr id="7" name="Graphic 6">
            <a:extLst>
              <a:ext uri="{FF2B5EF4-FFF2-40B4-BE49-F238E27FC236}">
                <a16:creationId xmlns:a16="http://schemas.microsoft.com/office/drawing/2014/main" id="{E6640977-FE46-D542-6CAD-50BD1DE48E5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38660" y="5901486"/>
            <a:ext cx="956515" cy="956515"/>
          </a:xfrm>
          <a:prstGeom prst="rect">
            <a:avLst/>
          </a:prstGeom>
        </p:spPr>
      </p:pic>
      <p:pic>
        <p:nvPicPr>
          <p:cNvPr id="5" name="Picture 4">
            <a:extLst>
              <a:ext uri="{FF2B5EF4-FFF2-40B4-BE49-F238E27FC236}">
                <a16:creationId xmlns:a16="http://schemas.microsoft.com/office/drawing/2014/main" id="{6A4CC52F-D03E-5EFA-173D-1237ED0F3F35}"/>
              </a:ext>
            </a:extLst>
          </p:cNvPr>
          <p:cNvPicPr>
            <a:picLocks noChangeAspect="1"/>
          </p:cNvPicPr>
          <p:nvPr userDrawn="1"/>
        </p:nvPicPr>
        <p:blipFill>
          <a:blip r:embed="rId4"/>
          <a:srcRect/>
          <a:stretch/>
        </p:blipFill>
        <p:spPr>
          <a:xfrm>
            <a:off x="0" y="1"/>
            <a:ext cx="1028938" cy="6859588"/>
          </a:xfrm>
          <a:prstGeom prst="rect">
            <a:avLst/>
          </a:prstGeom>
        </p:spPr>
      </p:pic>
      <mc:AlternateContent xmlns:mc="http://schemas.openxmlformats.org/markup-compatibility/2006" xmlns:p14="http://schemas.microsoft.com/office/powerpoint/2010/main">
        <mc:Choice Requires="p14">
          <p:contentPart p14:bwMode="auto" r:id="rId5">
            <p14:nvContentPartPr>
              <p14:cNvPr id="28" name="Ink 27">
                <a:extLst>
                  <a:ext uri="{FF2B5EF4-FFF2-40B4-BE49-F238E27FC236}">
                    <a16:creationId xmlns:a16="http://schemas.microsoft.com/office/drawing/2014/main" id="{75BAA826-74A0-8C77-77D6-54F776836199}"/>
                  </a:ext>
                </a:extLst>
              </p14:cNvPr>
              <p14:cNvContentPartPr/>
              <p14:nvPr userDrawn="1"/>
            </p14:nvContentPartPr>
            <p14:xfrm>
              <a:off x="8262336" y="1437277"/>
              <a:ext cx="856440" cy="832680"/>
            </p14:xfrm>
          </p:contentPart>
        </mc:Choice>
        <mc:Fallback xmlns="">
          <p:pic>
            <p:nvPicPr>
              <p:cNvPr id="28" name="Ink 27">
                <a:extLst>
                  <a:ext uri="{FF2B5EF4-FFF2-40B4-BE49-F238E27FC236}">
                    <a16:creationId xmlns:a16="http://schemas.microsoft.com/office/drawing/2014/main" id="{75BAA826-74A0-8C77-77D6-54F776836199}"/>
                  </a:ext>
                </a:extLst>
              </p:cNvPr>
              <p:cNvPicPr/>
              <p:nvPr/>
            </p:nvPicPr>
            <p:blipFill>
              <a:blip r:embed="rId6"/>
              <a:stretch>
                <a:fillRect/>
              </a:stretch>
            </p:blipFill>
            <p:spPr>
              <a:xfrm>
                <a:off x="8199336" y="1374637"/>
                <a:ext cx="982080" cy="958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7E786998-750E-F613-A82B-DC014BF09FB7}"/>
                  </a:ext>
                </a:extLst>
              </p14:cNvPr>
              <p14:cNvContentPartPr/>
              <p14:nvPr userDrawn="1"/>
            </p14:nvContentPartPr>
            <p14:xfrm>
              <a:off x="9485076" y="1751463"/>
              <a:ext cx="41400" cy="855720"/>
            </p14:xfrm>
          </p:contentPart>
        </mc:Choice>
        <mc:Fallback xmlns="">
          <p:pic>
            <p:nvPicPr>
              <p:cNvPr id="29" name="Ink 28">
                <a:extLst>
                  <a:ext uri="{FF2B5EF4-FFF2-40B4-BE49-F238E27FC236}">
                    <a16:creationId xmlns:a16="http://schemas.microsoft.com/office/drawing/2014/main" id="{7E786998-750E-F613-A82B-DC014BF09FB7}"/>
                  </a:ext>
                </a:extLst>
              </p:cNvPr>
              <p:cNvPicPr/>
              <p:nvPr/>
            </p:nvPicPr>
            <p:blipFill>
              <a:blip r:embed="rId8"/>
              <a:stretch>
                <a:fillRect/>
              </a:stretch>
            </p:blipFill>
            <p:spPr>
              <a:xfrm>
                <a:off x="9422436" y="1688823"/>
                <a:ext cx="167040" cy="98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 name="Ink 30">
                <a:extLst>
                  <a:ext uri="{FF2B5EF4-FFF2-40B4-BE49-F238E27FC236}">
                    <a16:creationId xmlns:a16="http://schemas.microsoft.com/office/drawing/2014/main" id="{D9C51EEB-7049-F421-7F7C-CBC920C713E1}"/>
                  </a:ext>
                </a:extLst>
              </p14:cNvPr>
              <p14:cNvContentPartPr/>
              <p14:nvPr userDrawn="1"/>
            </p14:nvContentPartPr>
            <p14:xfrm>
              <a:off x="8720076" y="2579463"/>
              <a:ext cx="797400" cy="23400"/>
            </p14:xfrm>
          </p:contentPart>
        </mc:Choice>
        <mc:Fallback xmlns="">
          <p:pic>
            <p:nvPicPr>
              <p:cNvPr id="31" name="Ink 30">
                <a:extLst>
                  <a:ext uri="{FF2B5EF4-FFF2-40B4-BE49-F238E27FC236}">
                    <a16:creationId xmlns:a16="http://schemas.microsoft.com/office/drawing/2014/main" id="{D9C51EEB-7049-F421-7F7C-CBC920C713E1}"/>
                  </a:ext>
                </a:extLst>
              </p:cNvPr>
              <p:cNvPicPr/>
              <p:nvPr/>
            </p:nvPicPr>
            <p:blipFill>
              <a:blip r:embed="rId10"/>
              <a:stretch>
                <a:fillRect/>
              </a:stretch>
            </p:blipFill>
            <p:spPr>
              <a:xfrm>
                <a:off x="8657076" y="2516463"/>
                <a:ext cx="923040" cy="149040"/>
              </a:xfrm>
              <a:prstGeom prst="rect">
                <a:avLst/>
              </a:prstGeom>
            </p:spPr>
          </p:pic>
        </mc:Fallback>
      </mc:AlternateContent>
    </p:spTree>
    <p:extLst>
      <p:ext uri="{BB962C8B-B14F-4D97-AF65-F5344CB8AC3E}">
        <p14:creationId xmlns:p14="http://schemas.microsoft.com/office/powerpoint/2010/main" val="1346987934"/>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Half image slide - dar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44972C-B720-0CEB-9A62-63FF35FE67D2}"/>
              </a:ext>
            </a:extLst>
          </p:cNvPr>
          <p:cNvSpPr/>
          <p:nvPr userDrawn="1"/>
        </p:nvSpPr>
        <p:spPr>
          <a:xfrm>
            <a:off x="6586" y="0"/>
            <a:ext cx="4904081" cy="6872598"/>
          </a:xfrm>
          <a:prstGeom prst="rect">
            <a:avLst/>
          </a:prstGeom>
          <a:solidFill>
            <a:srgbClr val="0657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3" name="Picture 2">
            <a:extLst>
              <a:ext uri="{FF2B5EF4-FFF2-40B4-BE49-F238E27FC236}">
                <a16:creationId xmlns:a16="http://schemas.microsoft.com/office/drawing/2014/main" id="{7B1DAAED-1BDB-BBCE-C067-99158610B2CC}"/>
              </a:ext>
            </a:extLst>
          </p:cNvPr>
          <p:cNvPicPr>
            <a:picLocks noChangeAspect="1"/>
          </p:cNvPicPr>
          <p:nvPr userDrawn="1"/>
        </p:nvPicPr>
        <p:blipFill>
          <a:blip r:embed="rId2"/>
          <a:srcRect t="8009" r="60437" b="8009"/>
          <a:stretch>
            <a:fillRect/>
          </a:stretch>
        </p:blipFill>
        <p:spPr>
          <a:xfrm>
            <a:off x="85874" y="6505"/>
            <a:ext cx="4824793" cy="6859588"/>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3"/>
          <a:srcRect/>
          <a:stretch/>
        </p:blipFill>
        <p:spPr>
          <a:xfrm>
            <a:off x="0" y="0"/>
            <a:ext cx="1028938" cy="6859588"/>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6832644" y="1286806"/>
            <a:ext cx="5073476" cy="4577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2" name="Rectangle 21">
            <a:extLst>
              <a:ext uri="{FF2B5EF4-FFF2-40B4-BE49-F238E27FC236}">
                <a16:creationId xmlns:a16="http://schemas.microsoft.com/office/drawing/2014/main" id="{31716C2B-1733-35F9-1517-4FC8BA79B94B}"/>
              </a:ext>
            </a:extLst>
          </p:cNvPr>
          <p:cNvSpPr/>
          <p:nvPr userDrawn="1"/>
        </p:nvSpPr>
        <p:spPr>
          <a:xfrm rot="5400000">
            <a:off x="11554302" y="394651"/>
            <a:ext cx="1028938" cy="23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pic>
        <p:nvPicPr>
          <p:cNvPr id="2" name="Graphic 1">
            <a:extLst>
              <a:ext uri="{FF2B5EF4-FFF2-40B4-BE49-F238E27FC236}">
                <a16:creationId xmlns:a16="http://schemas.microsoft.com/office/drawing/2014/main" id="{DAAED368-DEFB-B45F-8D73-2E739D514FA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640182" y="6303008"/>
            <a:ext cx="554993" cy="554993"/>
          </a:xfrm>
          <a:prstGeom prst="rect">
            <a:avLst/>
          </a:prstGeom>
        </p:spPr>
      </p:pic>
    </p:spTree>
    <p:extLst>
      <p:ext uri="{BB962C8B-B14F-4D97-AF65-F5344CB8AC3E}">
        <p14:creationId xmlns:p14="http://schemas.microsoft.com/office/powerpoint/2010/main" val="573660413"/>
      </p:ext>
    </p:extLst>
  </p:cSld>
  <p:clrMapOvr>
    <a:masterClrMapping/>
  </p:clrMapOvr>
  <p:extLst>
    <p:ext uri="{DCECCB84-F9BA-43D5-87BE-67443E8EF086}">
      <p15:sldGuideLst xmlns:p15="http://schemas.microsoft.com/office/powerpoint/2012/main">
        <p15:guide id="1" orient="horz" pos="527">
          <p15:clr>
            <a:srgbClr val="FBAE40"/>
          </p15:clr>
        </p15:guide>
        <p15:guide id="2" pos="3841">
          <p15:clr>
            <a:srgbClr val="FBAE40"/>
          </p15:clr>
        </p15:guide>
        <p15:guide id="3" pos="778">
          <p15:clr>
            <a:srgbClr val="FBAE40"/>
          </p15:clr>
        </p15:guide>
        <p15:guide id="4"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56219"/>
            <a:ext cx="9684284" cy="512961"/>
          </a:xfrm>
          <a:prstGeom prst="rect">
            <a:avLst/>
          </a:prstGeom>
        </p:spPr>
        <p:txBody>
          <a:bodyPr vert="horz" lIns="0" tIns="0" rIns="0" bIns="0" rtlCol="0" anchor="t">
            <a:sp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9BA890CC-D631-4610-B2CE-7F481885F603}"/>
              </a:ext>
            </a:extLst>
          </p:cNvPr>
          <p:cNvSpPr>
            <a:spLocks noGrp="1"/>
          </p:cNvSpPr>
          <p:nvPr>
            <p:ph type="body" idx="1"/>
          </p:nvPr>
        </p:nvSpPr>
        <p:spPr>
          <a:xfrm>
            <a:off x="838200" y="1825625"/>
            <a:ext cx="10518775" cy="3562898"/>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Date Placeholder 8">
            <a:extLst>
              <a:ext uri="{FF2B5EF4-FFF2-40B4-BE49-F238E27FC236}">
                <a16:creationId xmlns:a16="http://schemas.microsoft.com/office/drawing/2014/main" id="{10313650-C2DE-45C5-9856-FF3C5F128D48}"/>
              </a:ext>
            </a:extLst>
          </p:cNvPr>
          <p:cNvSpPr>
            <a:spLocks noGrp="1"/>
          </p:cNvSpPr>
          <p:nvPr>
            <p:ph type="dt" sz="half" idx="2"/>
          </p:nvPr>
        </p:nvSpPr>
        <p:spPr>
          <a:xfrm>
            <a:off x="838200" y="6357938"/>
            <a:ext cx="274478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77334-CA33-40EB-9072-AEF3D25E40C5}" type="datetimeFigureOut">
              <a:rPr lang="en-AU" smtClean="0"/>
              <a:t>31/03/2026</a:t>
            </a:fld>
            <a:endParaRPr lang="en-AU" dirty="0"/>
          </a:p>
        </p:txBody>
      </p:sp>
      <p:sp>
        <p:nvSpPr>
          <p:cNvPr id="10" name="Slide Number Placeholder 9">
            <a:extLst>
              <a:ext uri="{FF2B5EF4-FFF2-40B4-BE49-F238E27FC236}">
                <a16:creationId xmlns:a16="http://schemas.microsoft.com/office/drawing/2014/main" id="{38902B02-A218-40EC-A92A-23FBD255DCE1}"/>
              </a:ext>
            </a:extLst>
          </p:cNvPr>
          <p:cNvSpPr>
            <a:spLocks noGrp="1"/>
          </p:cNvSpPr>
          <p:nvPr>
            <p:ph type="sldNum" sz="quarter" idx="4"/>
          </p:nvPr>
        </p:nvSpPr>
        <p:spPr>
          <a:xfrm>
            <a:off x="8612188" y="6357938"/>
            <a:ext cx="2744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D9A59-1E62-47BB-8533-DE02A77682C4}" type="slidenum">
              <a:rPr lang="en-AU" smtClean="0"/>
              <a:t>‹#›</a:t>
            </a:fld>
            <a:endParaRPr lang="en-AU" dirty="0"/>
          </a:p>
        </p:txBody>
      </p:sp>
    </p:spTree>
    <p:extLst>
      <p:ext uri="{BB962C8B-B14F-4D97-AF65-F5344CB8AC3E}">
        <p14:creationId xmlns:p14="http://schemas.microsoft.com/office/powerpoint/2010/main" val="3701975686"/>
      </p:ext>
    </p:extLst>
  </p:cSld>
  <p:clrMap bg1="lt1" tx1="dk1" bg2="lt2" tx2="dk2" accent1="accent1" accent2="accent2" accent3="accent3" accent4="accent4" accent5="accent5" accent6="accent6" hlink="hlink" folHlink="folHlink"/>
  <p:sldLayoutIdLst>
    <p:sldLayoutId id="2147483692" r:id="rId1"/>
    <p:sldLayoutId id="2147483684" r:id="rId2"/>
    <p:sldLayoutId id="2147483701" r:id="rId3"/>
    <p:sldLayoutId id="2147483757" r:id="rId4"/>
    <p:sldLayoutId id="2147483758" r:id="rId5"/>
    <p:sldLayoutId id="2147483759" r:id="rId6"/>
    <p:sldLayoutId id="2147483760" r:id="rId7"/>
    <p:sldLayoutId id="2147483761" r:id="rId8"/>
    <p:sldLayoutId id="2147483763" r:id="rId9"/>
    <p:sldLayoutId id="2147483762" r:id="rId10"/>
    <p:sldLayoutId id="2147483774" r:id="rId11"/>
    <p:sldLayoutId id="2147483775" r:id="rId12"/>
    <p:sldLayoutId id="2147483764" r:id="rId13"/>
    <p:sldLayoutId id="2147483765" r:id="rId14"/>
    <p:sldLayoutId id="2147483776" r:id="rId15"/>
    <p:sldLayoutId id="2147483766" r:id="rId16"/>
    <p:sldLayoutId id="2147483767" r:id="rId17"/>
    <p:sldLayoutId id="2147483768" r:id="rId18"/>
    <p:sldLayoutId id="2147483773" r:id="rId19"/>
    <p:sldLayoutId id="2147483769" r:id="rId20"/>
    <p:sldLayoutId id="2147483770" r:id="rId21"/>
    <p:sldLayoutId id="2147483771" r:id="rId22"/>
    <p:sldLayoutId id="2147483665" r:id="rId23"/>
    <p:sldLayoutId id="2147483772" r:id="rId24"/>
    <p:sldLayoutId id="2147483715" r:id="rId25"/>
    <p:sldLayoutId id="2147483777" r:id="rId26"/>
  </p:sldLayoutIdLst>
  <p:hf sldNum="0" hdr="0" dt="0"/>
  <p:txStyles>
    <p:titleStyle>
      <a:lvl1pPr algn="l" defTabSz="914204" rtl="0" eaLnBrk="1" latinLnBrk="0" hangingPunct="1">
        <a:lnSpc>
          <a:spcPts val="4000"/>
        </a:lnSpc>
        <a:spcBef>
          <a:spcPct val="0"/>
        </a:spcBef>
        <a:buNone/>
        <a:defRPr sz="3600" b="0" i="0" kern="1200">
          <a:solidFill>
            <a:schemeClr val="accent3"/>
          </a:solidFill>
          <a:latin typeface="+mj-lt"/>
          <a:ea typeface="Source Sans Pro Semibold" panose="020B0603030403020204" pitchFamily="34" charset="0"/>
          <a:cs typeface="Arial" pitchFamily="34" charset="0"/>
        </a:defRPr>
      </a:lvl1pPr>
    </p:titleStyle>
    <p:bodyStyle>
      <a:lvl1pPr marL="0" indent="0" algn="l" defTabSz="914204" rtl="0" eaLnBrk="1" latinLnBrk="0" hangingPunct="1">
        <a:lnSpc>
          <a:spcPts val="2880"/>
        </a:lnSpc>
        <a:spcBef>
          <a:spcPts val="1134"/>
        </a:spcBef>
        <a:spcAft>
          <a:spcPts val="850"/>
        </a:spcAft>
        <a:buFont typeface="Arial" pitchFamily="34" charset="0"/>
        <a:buNone/>
        <a:defRPr sz="3200" kern="1200" baseline="0">
          <a:solidFill>
            <a:srgbClr val="002A3A"/>
          </a:solidFill>
          <a:latin typeface="+mj-lt"/>
          <a:ea typeface="Aptos Display" panose="020B0004020202020204" pitchFamily="34" charset="0"/>
          <a:cs typeface="Arial" pitchFamily="34" charset="0"/>
        </a:defRPr>
      </a:lvl1pPr>
      <a:lvl2pPr marL="0" indent="0" algn="l" defTabSz="914204" rtl="0" eaLnBrk="1" latinLnBrk="0" hangingPunct="1">
        <a:lnSpc>
          <a:spcPts val="2880"/>
        </a:lnSpc>
        <a:spcBef>
          <a:spcPts val="1134"/>
        </a:spcBef>
        <a:spcAft>
          <a:spcPts val="850"/>
        </a:spcAft>
        <a:buSzPct val="100000"/>
        <a:buNone/>
        <a:defRPr sz="2800" kern="1200">
          <a:solidFill>
            <a:srgbClr val="002A3A"/>
          </a:solidFill>
          <a:latin typeface="+mn-lt"/>
          <a:ea typeface="Aptos Display" panose="020B0004020202020204" pitchFamily="34" charset="0"/>
          <a:cs typeface="Arial" pitchFamily="34" charset="0"/>
        </a:defRPr>
      </a:lvl2pPr>
      <a:lvl3pPr marL="630822" indent="-342900" algn="l" defTabSz="914204" rtl="0" eaLnBrk="1" latinLnBrk="0" hangingPunct="1">
        <a:lnSpc>
          <a:spcPts val="2880"/>
        </a:lnSpc>
        <a:spcBef>
          <a:spcPts val="1134"/>
        </a:spcBef>
        <a:spcAft>
          <a:spcPts val="850"/>
        </a:spcAft>
        <a:buFont typeface="Wingdings" panose="05000000000000000000" pitchFamily="2" charset="2"/>
        <a:buChar char="§"/>
        <a:defRPr lang="en-US" sz="2000" kern="1200" noProof="0" dirty="0" smtClean="0">
          <a:solidFill>
            <a:srgbClr val="002A3A"/>
          </a:solidFill>
          <a:latin typeface="+mn-lt"/>
          <a:ea typeface="Aptos Display" panose="020B0004020202020204" pitchFamily="34" charset="0"/>
          <a:cs typeface="Arial" pitchFamily="34" charset="0"/>
        </a:defRPr>
      </a:lvl3pPr>
      <a:lvl4pPr marL="861596" indent="-285750" algn="l" defTabSz="914204" rtl="0" eaLnBrk="1" latinLnBrk="0" hangingPunct="1">
        <a:lnSpc>
          <a:spcPts val="2880"/>
        </a:lnSpc>
        <a:spcBef>
          <a:spcPts val="1134"/>
        </a:spcBef>
        <a:spcAft>
          <a:spcPts val="850"/>
        </a:spcAft>
        <a:buFont typeface="Wingdings" panose="05000000000000000000" pitchFamily="2" charset="2"/>
        <a:buChar char="§"/>
        <a:defRPr sz="1800" kern="1200">
          <a:solidFill>
            <a:srgbClr val="002A3A"/>
          </a:solidFill>
          <a:latin typeface="+mn-lt"/>
          <a:ea typeface="Aptos Display" panose="020B0004020202020204" pitchFamily="34" charset="0"/>
          <a:cs typeface="Arial" pitchFamily="34" charset="0"/>
        </a:defRPr>
      </a:lvl4pPr>
      <a:lvl5pPr marL="1149518" indent="-285750" algn="l" defTabSz="914204" rtl="0" eaLnBrk="1" latinLnBrk="0" hangingPunct="1">
        <a:lnSpc>
          <a:spcPts val="2880"/>
        </a:lnSpc>
        <a:spcBef>
          <a:spcPts val="1134"/>
        </a:spcBef>
        <a:spcAft>
          <a:spcPts val="850"/>
        </a:spcAft>
        <a:buFont typeface="Wingdings" panose="05000000000000000000" pitchFamily="2" charset="2"/>
        <a:buChar char="§"/>
        <a:defRPr sz="1600" kern="1200" baseline="0">
          <a:solidFill>
            <a:srgbClr val="002A3A"/>
          </a:solidFill>
          <a:latin typeface="+mn-lt"/>
          <a:ea typeface="Aptos Display" panose="020B0004020202020204" pitchFamily="34" charset="0"/>
          <a:cs typeface="Arial" pitchFamily="34" charset="0"/>
        </a:defRPr>
      </a:lvl5pPr>
      <a:lvl6pPr marL="0" indent="0" algn="l" defTabSz="914204" rtl="0" eaLnBrk="1" latinLnBrk="0" hangingPunct="1">
        <a:lnSpc>
          <a:spcPts val="2900"/>
        </a:lnSpc>
        <a:spcBef>
          <a:spcPts val="1134"/>
        </a:spcBef>
        <a:spcAft>
          <a:spcPts val="850"/>
        </a:spcAft>
        <a:buNone/>
        <a:defRPr sz="1400" kern="1200">
          <a:solidFill>
            <a:srgbClr val="002A3A"/>
          </a:solidFill>
          <a:latin typeface="+mn-lt"/>
          <a:ea typeface="+mn-ea"/>
          <a:cs typeface="Arial" pitchFamily="34" charset="0"/>
        </a:defRPr>
      </a:lvl6pPr>
      <a:lvl7pPr marL="1727539"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7pPr>
      <a:lvl8pPr marL="2015462"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8pPr>
      <a:lvl9pPr marL="2303386"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9pPr>
    </p:bodyStyle>
    <p:otherStyle>
      <a:defPPr>
        <a:defRPr lang="en-US"/>
      </a:defPPr>
      <a:lvl1pPr marL="0" algn="l" defTabSz="914204" rtl="0" eaLnBrk="1" latinLnBrk="0" hangingPunct="1">
        <a:defRPr sz="1799" kern="1200">
          <a:solidFill>
            <a:schemeClr val="tx1"/>
          </a:solidFill>
          <a:latin typeface="+mn-lt"/>
          <a:ea typeface="+mn-ea"/>
          <a:cs typeface="+mn-cs"/>
        </a:defRPr>
      </a:lvl1pPr>
      <a:lvl2pPr marL="457102" algn="l" defTabSz="914204" rtl="0" eaLnBrk="1" latinLnBrk="0" hangingPunct="1">
        <a:defRPr sz="1799" kern="1200">
          <a:solidFill>
            <a:schemeClr val="tx1"/>
          </a:solidFill>
          <a:latin typeface="+mn-lt"/>
          <a:ea typeface="+mn-ea"/>
          <a:cs typeface="+mn-cs"/>
        </a:defRPr>
      </a:lvl2pPr>
      <a:lvl3pPr marL="914204" algn="l" defTabSz="914204" rtl="0" eaLnBrk="1" latinLnBrk="0" hangingPunct="1">
        <a:defRPr sz="1799" kern="1200">
          <a:solidFill>
            <a:schemeClr val="tx1"/>
          </a:solidFill>
          <a:latin typeface="+mn-lt"/>
          <a:ea typeface="+mn-ea"/>
          <a:cs typeface="+mn-cs"/>
        </a:defRPr>
      </a:lvl3pPr>
      <a:lvl4pPr marL="1371306" algn="l" defTabSz="914204" rtl="0" eaLnBrk="1" latinLnBrk="0" hangingPunct="1">
        <a:defRPr sz="1799" kern="1200">
          <a:solidFill>
            <a:schemeClr val="tx1"/>
          </a:solidFill>
          <a:latin typeface="+mn-lt"/>
          <a:ea typeface="+mn-ea"/>
          <a:cs typeface="+mn-cs"/>
        </a:defRPr>
      </a:lvl4pPr>
      <a:lvl5pPr marL="1828405" algn="l" defTabSz="914204" rtl="0" eaLnBrk="1" latinLnBrk="0" hangingPunct="1">
        <a:defRPr sz="1799" kern="1200">
          <a:solidFill>
            <a:schemeClr val="tx1"/>
          </a:solidFill>
          <a:latin typeface="+mn-lt"/>
          <a:ea typeface="+mn-ea"/>
          <a:cs typeface="+mn-cs"/>
        </a:defRPr>
      </a:lvl5pPr>
      <a:lvl6pPr marL="2285508" algn="l" defTabSz="914204" rtl="0" eaLnBrk="1" latinLnBrk="0" hangingPunct="1">
        <a:defRPr sz="1799" kern="1200">
          <a:solidFill>
            <a:schemeClr val="tx1"/>
          </a:solidFill>
          <a:latin typeface="+mn-lt"/>
          <a:ea typeface="+mn-ea"/>
          <a:cs typeface="+mn-cs"/>
        </a:defRPr>
      </a:lvl6pPr>
      <a:lvl7pPr marL="2742609" algn="l" defTabSz="914204" rtl="0" eaLnBrk="1" latinLnBrk="0" hangingPunct="1">
        <a:defRPr sz="1799" kern="1200">
          <a:solidFill>
            <a:schemeClr val="tx1"/>
          </a:solidFill>
          <a:latin typeface="+mn-lt"/>
          <a:ea typeface="+mn-ea"/>
          <a:cs typeface="+mn-cs"/>
        </a:defRPr>
      </a:lvl7pPr>
      <a:lvl8pPr marL="3199711" algn="l" defTabSz="914204" rtl="0" eaLnBrk="1" latinLnBrk="0" hangingPunct="1">
        <a:defRPr sz="1799" kern="1200">
          <a:solidFill>
            <a:schemeClr val="tx1"/>
          </a:solidFill>
          <a:latin typeface="+mn-lt"/>
          <a:ea typeface="+mn-ea"/>
          <a:cs typeface="+mn-cs"/>
        </a:defRPr>
      </a:lvl8pPr>
      <a:lvl9pPr marL="3656813" algn="l" defTabSz="91420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93">
          <p15:clr>
            <a:srgbClr val="F26B43"/>
          </p15:clr>
        </p15:guide>
        <p15:guide id="2" orient="horz" pos="527">
          <p15:clr>
            <a:srgbClr val="F26B43"/>
          </p15:clr>
        </p15:guide>
        <p15:guide id="3" orient="horz" pos="40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customXml" Target="../ink/ink7.xml"/><Relationship Id="rId7" Type="http://schemas.openxmlformats.org/officeDocument/2006/relationships/customXml" Target="../ink/ink9.xml"/><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0.png"/><Relationship Id="rId11" Type="http://schemas.openxmlformats.org/officeDocument/2006/relationships/customXml" Target="../ink/ink11.xml"/><Relationship Id="rId5" Type="http://schemas.openxmlformats.org/officeDocument/2006/relationships/customXml" Target="../ink/ink8.xml"/><Relationship Id="rId10" Type="http://schemas.openxmlformats.org/officeDocument/2006/relationships/image" Target="../media/image300.png"/><Relationship Id="rId4" Type="http://schemas.openxmlformats.org/officeDocument/2006/relationships/image" Target="../media/image270.png"/><Relationship Id="rId9" Type="http://schemas.openxmlformats.org/officeDocument/2006/relationships/customXml" Target="../ink/ink10.xml"/></Relationships>
</file>

<file path=ppt/slides/_rels/slide1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6.jp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customXml" Target="../ink/ink16.xml"/></Relationships>
</file>

<file path=ppt/slides/_rels/slide1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hyperlink" Target="https://www.oaic.gov.au/privacy/privacy-for-kids/privacy-for-kids-childrens-online-privacy-code"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hyperlink" Target="http://www.oaic.gov.au/privacyforkids"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7.png"/><Relationship Id="rId3" Type="http://schemas.openxmlformats.org/officeDocument/2006/relationships/customXml" Target="../ink/ink18.xml"/><Relationship Id="rId7" Type="http://schemas.openxmlformats.org/officeDocument/2006/relationships/customXml" Target="../ink/ink20.xml"/><Relationship Id="rId12" Type="http://schemas.openxmlformats.org/officeDocument/2006/relationships/hyperlink" Target="tel:1800551800"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image" Target="../media/image50.png"/><Relationship Id="rId11" Type="http://schemas.openxmlformats.org/officeDocument/2006/relationships/hyperlink" Target="https://kidshelpline.com.au/" TargetMode="External"/><Relationship Id="rId5" Type="http://schemas.openxmlformats.org/officeDocument/2006/relationships/customXml" Target="../ink/ink19.xml"/><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customXml" Target="../ink/ink21.xml"/></Relationships>
</file>

<file path=ppt/slides/_rels/slide5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oaic.gov.au/privacyforkids" TargetMode="External"/><Relationship Id="rId7" Type="http://schemas.openxmlformats.org/officeDocument/2006/relationships/customXml" Target="../ink/ink23.xml"/><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60.png"/><Relationship Id="rId4" Type="http://schemas.openxmlformats.org/officeDocument/2006/relationships/customXml" Target="../ink/ink22.xml"/></Relationships>
</file>

<file path=ppt/slides/_rels/slide6.xml.rels><?xml version="1.0" encoding="UTF-8" standalone="yes"?>
<Relationships xmlns="http://schemas.openxmlformats.org/package/2006/relationships"><Relationship Id="rId3" Type="http://schemas.openxmlformats.org/officeDocument/2006/relationships/hyperlink" Target="https://oaic.qualtrics.com/jfe/form/SV_863Ccmc07Fj3F5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8AEDE36-6674-4C56-BAF5-522D7684A610}"/>
              </a:ext>
            </a:extLst>
          </p:cNvPr>
          <p:cNvSpPr>
            <a:spLocks noGrp="1"/>
          </p:cNvSpPr>
          <p:nvPr>
            <p:ph type="subTitle" idx="1"/>
          </p:nvPr>
        </p:nvSpPr>
        <p:spPr>
          <a:xfrm>
            <a:off x="1422029" y="2435861"/>
            <a:ext cx="4396467" cy="662617"/>
          </a:xfrm>
          <a:prstGeom prst="rect">
            <a:avLst/>
          </a:prstGeom>
        </p:spPr>
        <p:txBody>
          <a:bodyPr/>
          <a:lstStyle/>
          <a:p>
            <a:r>
              <a:rPr lang="en-AU" dirty="0"/>
              <a:t>Children’s Online Privacy Code</a:t>
            </a:r>
          </a:p>
        </p:txBody>
      </p:sp>
      <p:sp>
        <p:nvSpPr>
          <p:cNvPr id="3" name="Text Placeholder 2">
            <a:extLst>
              <a:ext uri="{FF2B5EF4-FFF2-40B4-BE49-F238E27FC236}">
                <a16:creationId xmlns:a16="http://schemas.microsoft.com/office/drawing/2014/main" id="{07E9E41A-E726-40E8-B50B-275692BBEF0E}"/>
              </a:ext>
            </a:extLst>
          </p:cNvPr>
          <p:cNvSpPr>
            <a:spLocks noGrp="1"/>
          </p:cNvSpPr>
          <p:nvPr>
            <p:ph type="body" sz="quarter" idx="12"/>
          </p:nvPr>
        </p:nvSpPr>
        <p:spPr>
          <a:xfrm>
            <a:off x="1421999" y="3930882"/>
            <a:ext cx="5010645" cy="523220"/>
          </a:xfrm>
        </p:spPr>
        <p:txBody>
          <a:bodyPr/>
          <a:lstStyle/>
          <a:p>
            <a:r>
              <a:rPr lang="en-AU" dirty="0">
                <a:latin typeface="Aptos SemiBold" panose="020B0004020202020204" pitchFamily="34" charset="0"/>
              </a:rPr>
              <a:t>Public Consultation Workshop</a:t>
            </a:r>
          </a:p>
        </p:txBody>
      </p:sp>
      <p:pic>
        <p:nvPicPr>
          <p:cNvPr id="4" name="Picture 3">
            <a:extLst>
              <a:ext uri="{FF2B5EF4-FFF2-40B4-BE49-F238E27FC236}">
                <a16:creationId xmlns:a16="http://schemas.microsoft.com/office/drawing/2014/main" id="{D5B1E37E-16EC-FA8F-2DBC-DB3302C6644A}"/>
              </a:ext>
            </a:extLst>
          </p:cNvPr>
          <p:cNvPicPr>
            <a:picLocks noChangeAspect="1"/>
          </p:cNvPicPr>
          <p:nvPr/>
        </p:nvPicPr>
        <p:blipFill>
          <a:blip r:embed="rId3"/>
          <a:stretch>
            <a:fillRect/>
          </a:stretch>
        </p:blipFill>
        <p:spPr>
          <a:xfrm>
            <a:off x="6832948" y="2037591"/>
            <a:ext cx="3940198" cy="2784406"/>
          </a:xfrm>
          <a:prstGeom prst="rect">
            <a:avLst/>
          </a:prstGeom>
        </p:spPr>
      </p:pic>
    </p:spTree>
    <p:extLst>
      <p:ext uri="{BB962C8B-B14F-4D97-AF65-F5344CB8AC3E}">
        <p14:creationId xmlns:p14="http://schemas.microsoft.com/office/powerpoint/2010/main" val="1006136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53740-FB82-3A90-BFA4-B604A739E23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6550A66-ECB4-EDDD-0A9A-3056AF588C24}"/>
              </a:ext>
            </a:extLst>
          </p:cNvPr>
          <p:cNvSpPr>
            <a:spLocks noGrp="1"/>
          </p:cNvSpPr>
          <p:nvPr>
            <p:ph type="body" sz="quarter" idx="14"/>
          </p:nvPr>
        </p:nvSpPr>
        <p:spPr>
          <a:xfrm>
            <a:off x="585448" y="453599"/>
            <a:ext cx="8063420" cy="1099083"/>
          </a:xfrm>
        </p:spPr>
        <p:txBody>
          <a:bodyPr/>
          <a:lstStyle/>
          <a:p>
            <a:r>
              <a:rPr lang="en-AU" sz="2800" dirty="0"/>
              <a:t>What is the draft Children's Online Privacy Code?</a:t>
            </a:r>
          </a:p>
          <a:p>
            <a:endParaRPr lang="en-AU" sz="2800" dirty="0"/>
          </a:p>
        </p:txBody>
      </p:sp>
      <p:sp>
        <p:nvSpPr>
          <p:cNvPr id="2" name="TextBox 1">
            <a:extLst>
              <a:ext uri="{FF2B5EF4-FFF2-40B4-BE49-F238E27FC236}">
                <a16:creationId xmlns:a16="http://schemas.microsoft.com/office/drawing/2014/main" id="{C4F49606-7145-D30D-BB48-FE15F1893372}"/>
              </a:ext>
            </a:extLst>
          </p:cNvPr>
          <p:cNvSpPr txBox="1"/>
          <p:nvPr/>
        </p:nvSpPr>
        <p:spPr>
          <a:xfrm>
            <a:off x="585448" y="1092371"/>
            <a:ext cx="7890933" cy="5262979"/>
          </a:xfrm>
          <a:prstGeom prst="rect">
            <a:avLst/>
          </a:prstGeom>
          <a:noFill/>
        </p:spPr>
        <p:txBody>
          <a:bodyPr wrap="square" rtlCol="0">
            <a:spAutoFit/>
          </a:bodyPr>
          <a:lstStyle/>
          <a:p>
            <a:r>
              <a:rPr lang="en-AU" sz="2400" dirty="0"/>
              <a:t>The Code is currently a draft. </a:t>
            </a:r>
          </a:p>
          <a:p>
            <a:endParaRPr lang="en-AU" sz="2400" dirty="0"/>
          </a:p>
          <a:p>
            <a:r>
              <a:rPr lang="en-AU" sz="2400" dirty="0"/>
              <a:t>Think of it just like the first version of a speech you rehearse with your parents or carers, or a practice written response you would share with your teacher for feedback at school.</a:t>
            </a:r>
          </a:p>
          <a:p>
            <a:br>
              <a:rPr lang="en-AU" sz="2400" dirty="0"/>
            </a:br>
            <a:r>
              <a:rPr lang="en-AU" sz="2400" dirty="0"/>
              <a:t>The OAIC is still planning what special rules online services should have to follow, but they are showing you what they have brainstormed so far to get feedback to improve the final Code. </a:t>
            </a:r>
          </a:p>
          <a:p>
            <a:endParaRPr lang="en-AU" sz="2400" dirty="0"/>
          </a:p>
          <a:p>
            <a:r>
              <a:rPr lang="en-AU" sz="2400" dirty="0"/>
              <a:t>The final Code must be ready by 10 December 2026.</a:t>
            </a:r>
          </a:p>
          <a:p>
            <a:endParaRPr lang="en-AU" sz="2400" dirty="0"/>
          </a:p>
        </p:txBody>
      </p:sp>
      <p:pic>
        <p:nvPicPr>
          <p:cNvPr id="3" name="Picture 2">
            <a:extLst>
              <a:ext uri="{FF2B5EF4-FFF2-40B4-BE49-F238E27FC236}">
                <a16:creationId xmlns:a16="http://schemas.microsoft.com/office/drawing/2014/main" id="{1FE15EFB-4CD5-F3B8-E89E-D263800AC744}"/>
              </a:ext>
            </a:extLst>
          </p:cNvPr>
          <p:cNvPicPr>
            <a:picLocks noChangeAspect="1"/>
          </p:cNvPicPr>
          <p:nvPr/>
        </p:nvPicPr>
        <p:blipFill>
          <a:blip r:embed="rId3"/>
          <a:stretch>
            <a:fillRect/>
          </a:stretch>
        </p:blipFill>
        <p:spPr>
          <a:xfrm>
            <a:off x="9479280" y="1092371"/>
            <a:ext cx="2416883" cy="4585390"/>
          </a:xfrm>
          <a:prstGeom prst="rect">
            <a:avLst/>
          </a:prstGeom>
        </p:spPr>
      </p:pic>
    </p:spTree>
    <p:extLst>
      <p:ext uri="{BB962C8B-B14F-4D97-AF65-F5344CB8AC3E}">
        <p14:creationId xmlns:p14="http://schemas.microsoft.com/office/powerpoint/2010/main" val="375616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4822B-D12F-CDF2-D651-5B89D1DEB17E}"/>
            </a:ext>
          </a:extLst>
        </p:cNvPr>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3FCF81B-5F27-7E44-7A7D-2F0088FD79B6}"/>
              </a:ext>
            </a:extLst>
          </p:cNvPr>
          <p:cNvSpPr>
            <a:spLocks noGrp="1"/>
          </p:cNvSpPr>
          <p:nvPr>
            <p:ph type="pic" sz="quarter" idx="12"/>
          </p:nvPr>
        </p:nvSpPr>
        <p:spPr>
          <a:xfrm>
            <a:off x="261107" y="1260170"/>
            <a:ext cx="11934068" cy="5599418"/>
          </a:xfrm>
        </p:spPr>
        <p:txBody>
          <a:bodyPr/>
          <a:lstStyle/>
          <a:p>
            <a:endParaRPr lang="en-AU"/>
          </a:p>
        </p:txBody>
      </p:sp>
      <p:sp>
        <p:nvSpPr>
          <p:cNvPr id="4" name="Subtitle 3">
            <a:extLst>
              <a:ext uri="{FF2B5EF4-FFF2-40B4-BE49-F238E27FC236}">
                <a16:creationId xmlns:a16="http://schemas.microsoft.com/office/drawing/2014/main" id="{ED6A7695-1870-45E4-86AC-6489128E56E3}"/>
              </a:ext>
            </a:extLst>
          </p:cNvPr>
          <p:cNvSpPr>
            <a:spLocks noGrp="1"/>
          </p:cNvSpPr>
          <p:nvPr>
            <p:ph type="subTitle" idx="1"/>
          </p:nvPr>
        </p:nvSpPr>
        <p:spPr>
          <a:xfrm>
            <a:off x="2664824" y="2647144"/>
            <a:ext cx="6865526" cy="3188052"/>
          </a:xfrm>
          <a:solidFill>
            <a:schemeClr val="accent5"/>
          </a:solidFill>
        </p:spPr>
        <p:txBody>
          <a:bodyPr/>
          <a:lstStyle/>
          <a:p>
            <a:pPr algn="ctr">
              <a:lnSpc>
                <a:spcPct val="100000"/>
              </a:lnSpc>
            </a:pPr>
            <a:r>
              <a:rPr lang="en-AU" sz="2400" dirty="0">
                <a:solidFill>
                  <a:srgbClr val="06577D"/>
                </a:solidFill>
              </a:rPr>
              <a:t>The Code is different from the Social Media Age Restrictions, which removed under 16s from age-restricted social media platforms. </a:t>
            </a:r>
          </a:p>
          <a:p>
            <a:pPr algn="ctr">
              <a:lnSpc>
                <a:spcPct val="100000"/>
              </a:lnSpc>
            </a:pPr>
            <a:r>
              <a:rPr lang="en-AU" sz="2400" dirty="0">
                <a:solidFill>
                  <a:srgbClr val="06577D"/>
                </a:solidFill>
              </a:rPr>
              <a:t>The Children's Online Privacy Code does not delay children from engaging in the digital world. Rather, the Code protects children when using online services at any age, by strengthening the privacy protections of their personal information. </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318CC6B-1D65-89DC-62A6-2FB9A089E01E}"/>
                  </a:ext>
                </a:extLst>
              </p14:cNvPr>
              <p14:cNvContentPartPr/>
              <p14:nvPr/>
            </p14:nvContentPartPr>
            <p14:xfrm>
              <a:off x="1874226" y="3193590"/>
              <a:ext cx="14040" cy="1128240"/>
            </p14:xfrm>
          </p:contentPart>
        </mc:Choice>
        <mc:Fallback xmlns="">
          <p:pic>
            <p:nvPicPr>
              <p:cNvPr id="8" name="Ink 7">
                <a:extLst>
                  <a:ext uri="{FF2B5EF4-FFF2-40B4-BE49-F238E27FC236}">
                    <a16:creationId xmlns:a16="http://schemas.microsoft.com/office/drawing/2014/main" id="{4318CC6B-1D65-89DC-62A6-2FB9A089E01E}"/>
                  </a:ext>
                </a:extLst>
              </p:cNvPr>
              <p:cNvPicPr/>
              <p:nvPr/>
            </p:nvPicPr>
            <p:blipFill>
              <a:blip r:embed="rId4"/>
              <a:stretch>
                <a:fillRect/>
              </a:stretch>
            </p:blipFill>
            <p:spPr>
              <a:xfrm>
                <a:off x="1811226" y="3130590"/>
                <a:ext cx="139680" cy="1253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EA80E08A-8249-1D2D-9226-ED89D1E384A1}"/>
                  </a:ext>
                </a:extLst>
              </p14:cNvPr>
              <p14:cNvContentPartPr/>
              <p14:nvPr/>
            </p14:nvContentPartPr>
            <p14:xfrm>
              <a:off x="1818426" y="3026594"/>
              <a:ext cx="69840" cy="403200"/>
            </p14:xfrm>
          </p:contentPart>
        </mc:Choice>
        <mc:Fallback xmlns="">
          <p:pic>
            <p:nvPicPr>
              <p:cNvPr id="9" name="Ink 8">
                <a:extLst>
                  <a:ext uri="{FF2B5EF4-FFF2-40B4-BE49-F238E27FC236}">
                    <a16:creationId xmlns:a16="http://schemas.microsoft.com/office/drawing/2014/main" id="{EA80E08A-8249-1D2D-9226-ED89D1E384A1}"/>
                  </a:ext>
                </a:extLst>
              </p:cNvPr>
              <p:cNvPicPr/>
              <p:nvPr/>
            </p:nvPicPr>
            <p:blipFill>
              <a:blip r:embed="rId6"/>
              <a:stretch>
                <a:fillRect/>
              </a:stretch>
            </p:blipFill>
            <p:spPr>
              <a:xfrm>
                <a:off x="1755749" y="2963594"/>
                <a:ext cx="194836" cy="528840"/>
              </a:xfrm>
              <a:prstGeom prst="rect">
                <a:avLst/>
              </a:prstGeom>
            </p:spPr>
          </p:pic>
        </mc:Fallback>
      </mc:AlternateContent>
      <p:grpSp>
        <p:nvGrpSpPr>
          <p:cNvPr id="11" name="Group 10">
            <a:extLst>
              <a:ext uri="{FF2B5EF4-FFF2-40B4-BE49-F238E27FC236}">
                <a16:creationId xmlns:a16="http://schemas.microsoft.com/office/drawing/2014/main" id="{C87D6B9D-F8AC-7793-8E82-BCADEBFBEF35}"/>
              </a:ext>
            </a:extLst>
          </p:cNvPr>
          <p:cNvGrpSpPr/>
          <p:nvPr/>
        </p:nvGrpSpPr>
        <p:grpSpPr>
          <a:xfrm>
            <a:off x="1564466" y="2254314"/>
            <a:ext cx="8756483" cy="3829614"/>
            <a:chOff x="903735" y="2785753"/>
            <a:chExt cx="4888101" cy="1763237"/>
          </a:xfrm>
        </p:grpSpPr>
        <p:grpSp>
          <p:nvGrpSpPr>
            <p:cNvPr id="6" name="Group 5">
              <a:extLst>
                <a:ext uri="{FF2B5EF4-FFF2-40B4-BE49-F238E27FC236}">
                  <a16:creationId xmlns:a16="http://schemas.microsoft.com/office/drawing/2014/main" id="{DFC0D686-E3DC-9F04-311C-AD8213F626D6}"/>
                </a:ext>
              </a:extLst>
            </p:cNvPr>
            <p:cNvGrpSpPr/>
            <p:nvPr/>
          </p:nvGrpSpPr>
          <p:grpSpPr>
            <a:xfrm>
              <a:off x="903735" y="2785753"/>
              <a:ext cx="4888101" cy="1763237"/>
              <a:chOff x="903735" y="2785753"/>
              <a:chExt cx="4888101" cy="1763237"/>
            </a:xfrm>
          </p:grpSpPr>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8BDE4A02-949F-6777-755E-32E17903F4CB}"/>
                      </a:ext>
                    </a:extLst>
                  </p14:cNvPr>
                  <p14:cNvContentPartPr/>
                  <p14:nvPr/>
                </p14:nvContentPartPr>
                <p14:xfrm>
                  <a:off x="903735" y="2785753"/>
                  <a:ext cx="4888101" cy="1763237"/>
                </p14:xfrm>
              </p:contentPart>
            </mc:Choice>
            <mc:Fallback xmlns="">
              <p:pic>
                <p:nvPicPr>
                  <p:cNvPr id="2" name="Ink 1">
                    <a:extLst>
                      <a:ext uri="{FF2B5EF4-FFF2-40B4-BE49-F238E27FC236}">
                        <a16:creationId xmlns:a16="http://schemas.microsoft.com/office/drawing/2014/main" id="{8BDE4A02-949F-6777-755E-32E17903F4CB}"/>
                      </a:ext>
                    </a:extLst>
                  </p:cNvPr>
                  <p:cNvPicPr/>
                  <p:nvPr/>
                </p:nvPicPr>
                <p:blipFill>
                  <a:blip r:embed="rId8"/>
                  <a:stretch>
                    <a:fillRect/>
                  </a:stretch>
                </p:blipFill>
                <p:spPr>
                  <a:xfrm>
                    <a:off x="868566" y="2756741"/>
                    <a:ext cx="4958238" cy="182109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9349F4EF-6FF9-966E-7B3A-D525B1AA1565}"/>
                      </a:ext>
                    </a:extLst>
                  </p14:cNvPr>
                  <p14:cNvContentPartPr/>
                  <p14:nvPr/>
                </p14:nvContentPartPr>
                <p14:xfrm>
                  <a:off x="4854756" y="4516590"/>
                  <a:ext cx="873000" cy="19440"/>
                </p14:xfrm>
              </p:contentPart>
            </mc:Choice>
            <mc:Fallback xmlns="">
              <p:pic>
                <p:nvPicPr>
                  <p:cNvPr id="3" name="Ink 2">
                    <a:extLst>
                      <a:ext uri="{FF2B5EF4-FFF2-40B4-BE49-F238E27FC236}">
                        <a16:creationId xmlns:a16="http://schemas.microsoft.com/office/drawing/2014/main" id="{9349F4EF-6FF9-966E-7B3A-D525B1AA1565}"/>
                      </a:ext>
                    </a:extLst>
                  </p:cNvPr>
                  <p:cNvPicPr/>
                  <p:nvPr/>
                </p:nvPicPr>
                <p:blipFill>
                  <a:blip r:embed="rId10"/>
                  <a:stretch>
                    <a:fillRect/>
                  </a:stretch>
                </p:blipFill>
                <p:spPr>
                  <a:xfrm>
                    <a:off x="4819595" y="4487262"/>
                    <a:ext cx="943121" cy="7792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16083EF6-6933-8A53-86D4-D01D7EACA783}"/>
                    </a:ext>
                  </a:extLst>
                </p14:cNvPr>
                <p14:cNvContentPartPr/>
                <p14:nvPr/>
              </p14:nvContentPartPr>
              <p14:xfrm>
                <a:off x="1387236" y="2937990"/>
                <a:ext cx="884880" cy="33840"/>
              </p14:xfrm>
            </p:contentPart>
          </mc:Choice>
          <mc:Fallback xmlns="">
            <p:pic>
              <p:nvPicPr>
                <p:cNvPr id="10" name="Ink 9">
                  <a:extLst>
                    <a:ext uri="{FF2B5EF4-FFF2-40B4-BE49-F238E27FC236}">
                      <a16:creationId xmlns:a16="http://schemas.microsoft.com/office/drawing/2014/main" id="{16083EF6-6933-8A53-86D4-D01D7EACA783}"/>
                    </a:ext>
                  </a:extLst>
                </p:cNvPr>
                <p:cNvPicPr/>
                <p:nvPr/>
              </p:nvPicPr>
              <p:blipFill>
                <a:blip r:embed="rId12"/>
                <a:stretch>
                  <a:fillRect/>
                </a:stretch>
              </p:blipFill>
              <p:spPr>
                <a:xfrm>
                  <a:off x="1352058" y="2909102"/>
                  <a:ext cx="955035" cy="91451"/>
                </a:xfrm>
                <a:prstGeom prst="rect">
                  <a:avLst/>
                </a:prstGeom>
              </p:spPr>
            </p:pic>
          </mc:Fallback>
        </mc:AlternateContent>
      </p:grpSp>
    </p:spTree>
    <p:extLst>
      <p:ext uri="{BB962C8B-B14F-4D97-AF65-F5344CB8AC3E}">
        <p14:creationId xmlns:p14="http://schemas.microsoft.com/office/powerpoint/2010/main" val="159127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A2E23-6747-BAA3-6413-8787019EB625}"/>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CC9E98AF-1BC9-A463-CB4E-61F8766F3D3C}"/>
              </a:ext>
            </a:extLst>
          </p:cNvPr>
          <p:cNvSpPr>
            <a:spLocks noGrp="1"/>
          </p:cNvSpPr>
          <p:nvPr>
            <p:ph type="subTitle" idx="1"/>
          </p:nvPr>
        </p:nvSpPr>
        <p:spPr>
          <a:xfrm>
            <a:off x="5059680" y="2766219"/>
            <a:ext cx="6908800" cy="662617"/>
          </a:xfrm>
        </p:spPr>
        <p:txBody>
          <a:bodyPr/>
          <a:lstStyle/>
          <a:p>
            <a:r>
              <a:rPr lang="en-AU" dirty="0"/>
              <a:t>Activity 1: What is online privacy?</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2DD45F66-A338-6BE1-C590-18F6D7CA1274}"/>
                  </a:ext>
                </a:extLst>
              </p14:cNvPr>
              <p14:cNvContentPartPr/>
              <p14:nvPr/>
            </p14:nvContentPartPr>
            <p14:xfrm>
              <a:off x="9196239" y="3428836"/>
              <a:ext cx="2435738" cy="139876"/>
            </p14:xfrm>
          </p:contentPart>
        </mc:Choice>
        <mc:Fallback xmlns="">
          <p:pic>
            <p:nvPicPr>
              <p:cNvPr id="8" name="Ink 7">
                <a:extLst>
                  <a:ext uri="{FF2B5EF4-FFF2-40B4-BE49-F238E27FC236}">
                    <a16:creationId xmlns:a16="http://schemas.microsoft.com/office/drawing/2014/main" id="{2DD45F66-A338-6BE1-C590-18F6D7CA1274}"/>
                  </a:ext>
                </a:extLst>
              </p:cNvPr>
              <p:cNvPicPr/>
              <p:nvPr/>
            </p:nvPicPr>
            <p:blipFill>
              <a:blip r:embed="rId4"/>
              <a:stretch>
                <a:fillRect/>
              </a:stretch>
            </p:blipFill>
            <p:spPr>
              <a:xfrm>
                <a:off x="9160239" y="3392692"/>
                <a:ext cx="2507377" cy="211802"/>
              </a:xfrm>
              <a:prstGeom prst="rect">
                <a:avLst/>
              </a:prstGeom>
            </p:spPr>
          </p:pic>
        </mc:Fallback>
      </mc:AlternateContent>
      <p:pic>
        <p:nvPicPr>
          <p:cNvPr id="2" name="Picture 1" descr="A cartoon of a person sitting on a chair with a tablet&#10;&#10;AI-generated content may be incorrect.">
            <a:extLst>
              <a:ext uri="{FF2B5EF4-FFF2-40B4-BE49-F238E27FC236}">
                <a16:creationId xmlns:a16="http://schemas.microsoft.com/office/drawing/2014/main" id="{98F32943-545E-E394-BB7E-81DB4E779861}"/>
              </a:ext>
            </a:extLst>
          </p:cNvPr>
          <p:cNvPicPr>
            <a:picLocks noChangeAspect="1"/>
          </p:cNvPicPr>
          <p:nvPr/>
        </p:nvPicPr>
        <p:blipFill>
          <a:blip r:embed="rId5"/>
          <a:stretch>
            <a:fillRect/>
          </a:stretch>
        </p:blipFill>
        <p:spPr>
          <a:xfrm>
            <a:off x="563198" y="-401864"/>
            <a:ext cx="5264319" cy="6722245"/>
          </a:xfrm>
          <a:prstGeom prst="rect">
            <a:avLst/>
          </a:prstGeom>
        </p:spPr>
      </p:pic>
    </p:spTree>
    <p:extLst>
      <p:ext uri="{BB962C8B-B14F-4D97-AF65-F5344CB8AC3E}">
        <p14:creationId xmlns:p14="http://schemas.microsoft.com/office/powerpoint/2010/main" val="238571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84204-9AC2-F0A6-4D74-190B35298395}"/>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6884818C-F8D7-89A0-045E-5FFC14C8B4F5}"/>
              </a:ext>
            </a:extLst>
          </p:cNvPr>
          <p:cNvSpPr>
            <a:spLocks noGrp="1"/>
          </p:cNvSpPr>
          <p:nvPr>
            <p:ph type="subTitle" idx="1"/>
          </p:nvPr>
        </p:nvSpPr>
        <p:spPr>
          <a:xfrm>
            <a:off x="6309360" y="2591892"/>
            <a:ext cx="5232400" cy="1828257"/>
          </a:xfrm>
        </p:spPr>
        <p:txBody>
          <a:bodyPr/>
          <a:lstStyle/>
          <a:p>
            <a:r>
              <a:rPr lang="en-AU" sz="3200" dirty="0"/>
              <a:t>Discuss as a group, what do they think online privacy means?</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517E6624-999D-2572-6A87-6D5F05CF5362}"/>
                  </a:ext>
                </a:extLst>
              </p14:cNvPr>
              <p14:cNvContentPartPr/>
              <p14:nvPr/>
            </p14:nvContentPartPr>
            <p14:xfrm>
              <a:off x="7399142" y="3821646"/>
              <a:ext cx="2435738" cy="139876"/>
            </p14:xfrm>
          </p:contentPart>
        </mc:Choice>
        <mc:Fallback xmlns="">
          <p:pic>
            <p:nvPicPr>
              <p:cNvPr id="8" name="Ink 7">
                <a:extLst>
                  <a:ext uri="{FF2B5EF4-FFF2-40B4-BE49-F238E27FC236}">
                    <a16:creationId xmlns:a16="http://schemas.microsoft.com/office/drawing/2014/main" id="{517E6624-999D-2572-6A87-6D5F05CF5362}"/>
                  </a:ext>
                </a:extLst>
              </p:cNvPr>
              <p:cNvPicPr/>
              <p:nvPr/>
            </p:nvPicPr>
            <p:blipFill>
              <a:blip r:embed="rId4"/>
              <a:stretch>
                <a:fillRect/>
              </a:stretch>
            </p:blipFill>
            <p:spPr>
              <a:xfrm>
                <a:off x="7363142" y="3785502"/>
                <a:ext cx="2507377" cy="211802"/>
              </a:xfrm>
              <a:prstGeom prst="rect">
                <a:avLst/>
              </a:prstGeom>
            </p:spPr>
          </p:pic>
        </mc:Fallback>
      </mc:AlternateContent>
      <p:pic>
        <p:nvPicPr>
          <p:cNvPr id="2" name="Picture 1" descr="A cartoon of a child sitting at a desk with a computer&#10;&#10;AI-generated content may be incorrect.">
            <a:extLst>
              <a:ext uri="{FF2B5EF4-FFF2-40B4-BE49-F238E27FC236}">
                <a16:creationId xmlns:a16="http://schemas.microsoft.com/office/drawing/2014/main" id="{CD0CD6B3-C6A0-394F-E0B3-4D1C9EF8D36A}"/>
              </a:ext>
            </a:extLst>
          </p:cNvPr>
          <p:cNvPicPr>
            <a:picLocks noChangeAspect="1"/>
          </p:cNvPicPr>
          <p:nvPr/>
        </p:nvPicPr>
        <p:blipFill>
          <a:blip r:embed="rId5"/>
          <a:stretch>
            <a:fillRect/>
          </a:stretch>
        </p:blipFill>
        <p:spPr>
          <a:xfrm>
            <a:off x="2104847" y="1020094"/>
            <a:ext cx="3381553" cy="4110402"/>
          </a:xfrm>
          <a:prstGeom prst="rect">
            <a:avLst/>
          </a:prstGeom>
        </p:spPr>
      </p:pic>
    </p:spTree>
    <p:extLst>
      <p:ext uri="{BB962C8B-B14F-4D97-AF65-F5344CB8AC3E}">
        <p14:creationId xmlns:p14="http://schemas.microsoft.com/office/powerpoint/2010/main" val="619935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128B1-BC13-5819-8656-E85F769FD07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796CE4B-731A-BC15-18FF-59BBE4C33AC7}"/>
              </a:ext>
            </a:extLst>
          </p:cNvPr>
          <p:cNvSpPr>
            <a:spLocks noGrp="1"/>
          </p:cNvSpPr>
          <p:nvPr>
            <p:ph type="body" sz="quarter" idx="14"/>
          </p:nvPr>
        </p:nvSpPr>
        <p:spPr>
          <a:xfrm>
            <a:off x="3232139" y="468587"/>
            <a:ext cx="5730898" cy="484941"/>
          </a:xfrm>
        </p:spPr>
        <p:txBody>
          <a:bodyPr/>
          <a:lstStyle/>
          <a:p>
            <a:r>
              <a:rPr lang="en-AU" dirty="0"/>
              <a:t>What is online privacy?</a:t>
            </a:r>
          </a:p>
        </p:txBody>
      </p:sp>
      <p:sp>
        <p:nvSpPr>
          <p:cNvPr id="17" name="TextBox 16">
            <a:extLst>
              <a:ext uri="{FF2B5EF4-FFF2-40B4-BE49-F238E27FC236}">
                <a16:creationId xmlns:a16="http://schemas.microsoft.com/office/drawing/2014/main" id="{AF45E9F8-B914-0CEC-C79F-C357F52541B0}"/>
              </a:ext>
            </a:extLst>
          </p:cNvPr>
          <p:cNvSpPr txBox="1"/>
          <p:nvPr/>
        </p:nvSpPr>
        <p:spPr>
          <a:xfrm>
            <a:off x="494187" y="1575321"/>
            <a:ext cx="8468850" cy="4524315"/>
          </a:xfrm>
          <a:prstGeom prst="rect">
            <a:avLst/>
          </a:prstGeom>
          <a:noFill/>
        </p:spPr>
        <p:txBody>
          <a:bodyPr wrap="square">
            <a:spAutoFit/>
          </a:bodyPr>
          <a:lstStyle/>
          <a:p>
            <a:r>
              <a:rPr lang="en-AU" sz="2400" dirty="0"/>
              <a:t>All human beings have a right to privacy. </a:t>
            </a:r>
          </a:p>
          <a:p>
            <a:endParaRPr lang="en-AU" sz="2400" dirty="0"/>
          </a:p>
          <a:p>
            <a:r>
              <a:rPr lang="en-AU" sz="2400" dirty="0"/>
              <a:t>Privacy means that you get to make decisions about the things that affect you, that you get to think and believe what you want, and that you get to control your own body. </a:t>
            </a:r>
          </a:p>
          <a:p>
            <a:endParaRPr lang="en-AU" sz="2400" dirty="0"/>
          </a:p>
          <a:p>
            <a:r>
              <a:rPr lang="en-AU" sz="2400" dirty="0"/>
              <a:t>The right to privacy means you get to choose when to give other people information about you, and what they do with that information. </a:t>
            </a:r>
          </a:p>
          <a:p>
            <a:endParaRPr lang="en-AU" sz="2400" dirty="0"/>
          </a:p>
          <a:p>
            <a:r>
              <a:rPr lang="en-AU" sz="2400" dirty="0"/>
              <a:t>This is especially true when it comes to personal information. </a:t>
            </a:r>
          </a:p>
          <a:p>
            <a:endParaRPr lang="en-AU" sz="2400" dirty="0"/>
          </a:p>
        </p:txBody>
      </p:sp>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36FAC1C7-714F-9A51-39D9-679FE478E456}"/>
                  </a:ext>
                </a:extLst>
              </p14:cNvPr>
              <p14:cNvContentPartPr/>
              <p14:nvPr/>
            </p14:nvContentPartPr>
            <p14:xfrm>
              <a:off x="3751702" y="952016"/>
              <a:ext cx="2435738" cy="139876"/>
            </p14:xfrm>
          </p:contentPart>
        </mc:Choice>
        <mc:Fallback xmlns="">
          <p:pic>
            <p:nvPicPr>
              <p:cNvPr id="20" name="Ink 19">
                <a:extLst>
                  <a:ext uri="{FF2B5EF4-FFF2-40B4-BE49-F238E27FC236}">
                    <a16:creationId xmlns:a16="http://schemas.microsoft.com/office/drawing/2014/main" id="{C12FEBD8-9214-E100-4A22-21ACB525A30A}"/>
                  </a:ext>
                </a:extLst>
              </p:cNvPr>
              <p:cNvPicPr/>
              <p:nvPr/>
            </p:nvPicPr>
            <p:blipFill>
              <a:blip r:embed="rId4"/>
              <a:stretch>
                <a:fillRect/>
              </a:stretch>
            </p:blipFill>
            <p:spPr>
              <a:xfrm>
                <a:off x="3715702" y="915872"/>
                <a:ext cx="2507377" cy="211802"/>
              </a:xfrm>
              <a:prstGeom prst="rect">
                <a:avLst/>
              </a:prstGeom>
            </p:spPr>
          </p:pic>
        </mc:Fallback>
      </mc:AlternateContent>
      <p:pic>
        <p:nvPicPr>
          <p:cNvPr id="7" name="Picture 6">
            <a:extLst>
              <a:ext uri="{FF2B5EF4-FFF2-40B4-BE49-F238E27FC236}">
                <a16:creationId xmlns:a16="http://schemas.microsoft.com/office/drawing/2014/main" id="{935F0BFA-9DAC-9782-FB72-63DA4DC4EF5E}"/>
              </a:ext>
            </a:extLst>
          </p:cNvPr>
          <p:cNvPicPr>
            <a:picLocks noChangeAspect="1"/>
          </p:cNvPicPr>
          <p:nvPr/>
        </p:nvPicPr>
        <p:blipFill>
          <a:blip r:embed="rId5"/>
          <a:stretch>
            <a:fillRect/>
          </a:stretch>
        </p:blipFill>
        <p:spPr>
          <a:xfrm>
            <a:off x="9267323" y="1312137"/>
            <a:ext cx="2530011" cy="4493097"/>
          </a:xfrm>
          <a:prstGeom prst="rect">
            <a:avLst/>
          </a:prstGeom>
        </p:spPr>
      </p:pic>
    </p:spTree>
    <p:extLst>
      <p:ext uri="{BB962C8B-B14F-4D97-AF65-F5344CB8AC3E}">
        <p14:creationId xmlns:p14="http://schemas.microsoft.com/office/powerpoint/2010/main" val="80278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E311F-6FCD-125C-E36A-139ED20012A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2351D40-6BB9-19D4-C5DC-FBF162C127BA}"/>
              </a:ext>
            </a:extLst>
          </p:cNvPr>
          <p:cNvSpPr>
            <a:spLocks noGrp="1"/>
          </p:cNvSpPr>
          <p:nvPr>
            <p:ph type="body" sz="quarter" idx="14"/>
          </p:nvPr>
        </p:nvSpPr>
        <p:spPr>
          <a:xfrm>
            <a:off x="3232139" y="468587"/>
            <a:ext cx="5730898" cy="484941"/>
          </a:xfrm>
        </p:spPr>
        <p:txBody>
          <a:bodyPr/>
          <a:lstStyle/>
          <a:p>
            <a:r>
              <a:rPr lang="en-AU" dirty="0"/>
              <a:t>What is personal information?</a:t>
            </a:r>
          </a:p>
        </p:txBody>
      </p:sp>
      <p:sp>
        <p:nvSpPr>
          <p:cNvPr id="17" name="TextBox 16">
            <a:extLst>
              <a:ext uri="{FF2B5EF4-FFF2-40B4-BE49-F238E27FC236}">
                <a16:creationId xmlns:a16="http://schemas.microsoft.com/office/drawing/2014/main" id="{DECD90BC-08AD-813F-88CD-9A6336E85AD4}"/>
              </a:ext>
            </a:extLst>
          </p:cNvPr>
          <p:cNvSpPr txBox="1"/>
          <p:nvPr/>
        </p:nvSpPr>
        <p:spPr>
          <a:xfrm>
            <a:off x="930751" y="934673"/>
            <a:ext cx="6983889" cy="5632311"/>
          </a:xfrm>
          <a:prstGeom prst="rect">
            <a:avLst/>
          </a:prstGeom>
          <a:noFill/>
        </p:spPr>
        <p:txBody>
          <a:bodyPr wrap="square">
            <a:spAutoFit/>
          </a:bodyPr>
          <a:lstStyle/>
          <a:p>
            <a:endParaRPr lang="en-AU" sz="2400" dirty="0"/>
          </a:p>
          <a:p>
            <a:r>
              <a:rPr lang="en-AU" sz="2400" dirty="0"/>
              <a:t>Personal information is things like:</a:t>
            </a:r>
          </a:p>
          <a:p>
            <a:pPr marL="342900" indent="-342900">
              <a:buFont typeface="Arial" panose="020B0604020202020204" pitchFamily="34" charset="0"/>
              <a:buChar char="•"/>
            </a:pPr>
            <a:r>
              <a:rPr lang="en-AU" sz="2400" dirty="0"/>
              <a:t> your name, </a:t>
            </a:r>
          </a:p>
          <a:p>
            <a:pPr marL="342900" indent="-342900">
              <a:buFont typeface="Arial" panose="020B0604020202020204" pitchFamily="34" charset="0"/>
              <a:buChar char="•"/>
            </a:pPr>
            <a:r>
              <a:rPr lang="en-AU" sz="2400" dirty="0"/>
              <a:t>address, email, </a:t>
            </a:r>
          </a:p>
          <a:p>
            <a:pPr marL="342900" indent="-342900">
              <a:buFont typeface="Arial" panose="020B0604020202020204" pitchFamily="34" charset="0"/>
              <a:buChar char="•"/>
            </a:pPr>
            <a:r>
              <a:rPr lang="en-AU" sz="2400" dirty="0"/>
              <a:t>phone number, </a:t>
            </a:r>
          </a:p>
          <a:p>
            <a:pPr marL="342900" indent="-342900">
              <a:buFont typeface="Arial" panose="020B0604020202020204" pitchFamily="34" charset="0"/>
              <a:buChar char="•"/>
            </a:pPr>
            <a:r>
              <a:rPr lang="en-AU" sz="2400" dirty="0"/>
              <a:t>school, </a:t>
            </a:r>
          </a:p>
          <a:p>
            <a:pPr marL="342900" indent="-342900">
              <a:buFont typeface="Arial" panose="020B0604020202020204" pitchFamily="34" charset="0"/>
              <a:buChar char="•"/>
            </a:pPr>
            <a:r>
              <a:rPr lang="en-AU" sz="2400" dirty="0"/>
              <a:t>date of birth, </a:t>
            </a:r>
          </a:p>
          <a:p>
            <a:pPr marL="342900" indent="-342900">
              <a:buFont typeface="Arial" panose="020B0604020202020204" pitchFamily="34" charset="0"/>
              <a:buChar char="•"/>
            </a:pPr>
            <a:r>
              <a:rPr lang="en-AU" sz="2400" dirty="0"/>
              <a:t>photos or videos of you, </a:t>
            </a:r>
          </a:p>
          <a:p>
            <a:pPr marL="342900" indent="-342900">
              <a:buFont typeface="Arial" panose="020B0604020202020204" pitchFamily="34" charset="0"/>
              <a:buChar char="•"/>
            </a:pPr>
            <a:r>
              <a:rPr lang="en-AU" sz="2400" dirty="0"/>
              <a:t>location, </a:t>
            </a:r>
          </a:p>
          <a:p>
            <a:pPr marL="342900" indent="-342900">
              <a:buFont typeface="Arial" panose="020B0604020202020204" pitchFamily="34" charset="0"/>
              <a:buChar char="•"/>
            </a:pPr>
            <a:r>
              <a:rPr lang="en-AU" sz="2400" dirty="0"/>
              <a:t>online activity</a:t>
            </a:r>
            <a:r>
              <a:rPr lang="en-AU" sz="2400" i="1" dirty="0"/>
              <a:t>.</a:t>
            </a:r>
            <a:r>
              <a:rPr lang="en-AU" sz="2400" dirty="0"/>
              <a:t> </a:t>
            </a:r>
          </a:p>
          <a:p>
            <a:endParaRPr lang="en-AU" sz="2400" dirty="0"/>
          </a:p>
          <a:p>
            <a:r>
              <a:rPr lang="en-AU" sz="2400" b="1" dirty="0"/>
              <a:t>Protecting your personal information online is one important step to protecting your online privacy. </a:t>
            </a:r>
            <a:endParaRPr lang="en-AU" sz="2400" dirty="0"/>
          </a:p>
          <a:p>
            <a:pPr>
              <a:spcAft>
                <a:spcPts val="1200"/>
              </a:spcAft>
            </a:pPr>
            <a:endParaRPr lang="en-AU" sz="2400" dirty="0"/>
          </a:p>
        </p:txBody>
      </p:sp>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50BBA7B3-E604-824E-43E7-6ACD0C196C80}"/>
                  </a:ext>
                </a:extLst>
              </p14:cNvPr>
              <p14:cNvContentPartPr/>
              <p14:nvPr/>
            </p14:nvContentPartPr>
            <p14:xfrm>
              <a:off x="3751702" y="952016"/>
              <a:ext cx="2435738" cy="139876"/>
            </p14:xfrm>
          </p:contentPart>
        </mc:Choice>
        <mc:Fallback xmlns="">
          <p:pic>
            <p:nvPicPr>
              <p:cNvPr id="20" name="Ink 19">
                <a:extLst>
                  <a:ext uri="{FF2B5EF4-FFF2-40B4-BE49-F238E27FC236}">
                    <a16:creationId xmlns:a16="http://schemas.microsoft.com/office/drawing/2014/main" id="{C12FEBD8-9214-E100-4A22-21ACB525A30A}"/>
                  </a:ext>
                </a:extLst>
              </p:cNvPr>
              <p:cNvPicPr/>
              <p:nvPr/>
            </p:nvPicPr>
            <p:blipFill>
              <a:blip r:embed="rId4"/>
              <a:stretch>
                <a:fillRect/>
              </a:stretch>
            </p:blipFill>
            <p:spPr>
              <a:xfrm>
                <a:off x="3715702" y="915872"/>
                <a:ext cx="2507377" cy="211802"/>
              </a:xfrm>
              <a:prstGeom prst="rect">
                <a:avLst/>
              </a:prstGeom>
            </p:spPr>
          </p:pic>
        </mc:Fallback>
      </mc:AlternateContent>
      <p:pic>
        <p:nvPicPr>
          <p:cNvPr id="6" name="Picture 5">
            <a:extLst>
              <a:ext uri="{FF2B5EF4-FFF2-40B4-BE49-F238E27FC236}">
                <a16:creationId xmlns:a16="http://schemas.microsoft.com/office/drawing/2014/main" id="{DE386D62-8542-747C-5A20-261AFD1AF806}"/>
              </a:ext>
            </a:extLst>
          </p:cNvPr>
          <p:cNvPicPr>
            <a:picLocks noChangeAspect="1"/>
          </p:cNvPicPr>
          <p:nvPr/>
        </p:nvPicPr>
        <p:blipFill>
          <a:blip r:embed="rId5"/>
          <a:stretch>
            <a:fillRect/>
          </a:stretch>
        </p:blipFill>
        <p:spPr>
          <a:xfrm>
            <a:off x="7709217" y="1200515"/>
            <a:ext cx="3482340" cy="4724400"/>
          </a:xfrm>
          <a:prstGeom prst="rect">
            <a:avLst/>
          </a:prstGeom>
        </p:spPr>
      </p:pic>
    </p:spTree>
    <p:extLst>
      <p:ext uri="{BB962C8B-B14F-4D97-AF65-F5344CB8AC3E}">
        <p14:creationId xmlns:p14="http://schemas.microsoft.com/office/powerpoint/2010/main" val="387651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3ACAC-B3F1-06FE-E1CE-B62BF2C6832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9CC25E6-53AF-76A2-9D31-9D0746D6D928}"/>
              </a:ext>
            </a:extLst>
          </p:cNvPr>
          <p:cNvPicPr>
            <a:picLocks noChangeAspect="1"/>
          </p:cNvPicPr>
          <p:nvPr/>
        </p:nvPicPr>
        <p:blipFill>
          <a:blip r:embed="rId3"/>
          <a:stretch>
            <a:fillRect/>
          </a:stretch>
        </p:blipFill>
        <p:spPr>
          <a:xfrm>
            <a:off x="8322018" y="2263596"/>
            <a:ext cx="4449102" cy="3307756"/>
          </a:xfrm>
          <a:prstGeom prst="rect">
            <a:avLst/>
          </a:prstGeom>
        </p:spPr>
      </p:pic>
      <p:sp>
        <p:nvSpPr>
          <p:cNvPr id="4" name="Text Placeholder 3">
            <a:extLst>
              <a:ext uri="{FF2B5EF4-FFF2-40B4-BE49-F238E27FC236}">
                <a16:creationId xmlns:a16="http://schemas.microsoft.com/office/drawing/2014/main" id="{477FC0E3-65BA-400D-1F83-293E902ED57E}"/>
              </a:ext>
            </a:extLst>
          </p:cNvPr>
          <p:cNvSpPr>
            <a:spLocks noGrp="1"/>
          </p:cNvSpPr>
          <p:nvPr>
            <p:ph type="body" sz="quarter" idx="14"/>
          </p:nvPr>
        </p:nvSpPr>
        <p:spPr>
          <a:xfrm>
            <a:off x="1929202" y="377147"/>
            <a:ext cx="8336769" cy="856838"/>
          </a:xfrm>
        </p:spPr>
        <p:txBody>
          <a:bodyPr/>
          <a:lstStyle/>
          <a:p>
            <a:r>
              <a:rPr lang="en-AU" dirty="0"/>
              <a:t>How does the Code protect online privacy?</a:t>
            </a:r>
          </a:p>
        </p:txBody>
      </p:sp>
      <p:sp>
        <p:nvSpPr>
          <p:cNvPr id="17" name="TextBox 16">
            <a:extLst>
              <a:ext uri="{FF2B5EF4-FFF2-40B4-BE49-F238E27FC236}">
                <a16:creationId xmlns:a16="http://schemas.microsoft.com/office/drawing/2014/main" id="{E6651356-64C6-DCA6-40E0-2447BFAA225F}"/>
              </a:ext>
            </a:extLst>
          </p:cNvPr>
          <p:cNvSpPr txBox="1"/>
          <p:nvPr/>
        </p:nvSpPr>
        <p:spPr>
          <a:xfrm>
            <a:off x="626267" y="1128022"/>
            <a:ext cx="8468850" cy="5309146"/>
          </a:xfrm>
          <a:prstGeom prst="rect">
            <a:avLst/>
          </a:prstGeom>
          <a:noFill/>
        </p:spPr>
        <p:txBody>
          <a:bodyPr wrap="square">
            <a:spAutoFit/>
          </a:bodyPr>
          <a:lstStyle/>
          <a:p>
            <a:r>
              <a:rPr lang="en-AU" sz="1700" dirty="0"/>
              <a:t>Think about </a:t>
            </a:r>
            <a:r>
              <a:rPr lang="en-AU" sz="1700" b="1" dirty="0"/>
              <a:t>online privacy</a:t>
            </a:r>
            <a:r>
              <a:rPr lang="en-AU" sz="1700" dirty="0"/>
              <a:t> like a stage where you watch school assembly or a music concert, where the frontstage and backstage are separated by a curtain.</a:t>
            </a:r>
            <a:br>
              <a:rPr lang="en-AU" sz="1700" dirty="0"/>
            </a:br>
            <a:br>
              <a:rPr lang="en-AU" sz="1700" dirty="0"/>
            </a:br>
            <a:r>
              <a:rPr lang="en-AU" sz="1700" dirty="0"/>
              <a:t>The frontstage is in front of the curtain and is where everyone in the audience can see what is happening. The frontstage is like where you or other people share things about you online for other people to see (like sharing photos of you with your friends and family).To help protect your online privacy frontstage, you and other people (like your family, friends, school and clubs) need to think carefully about what is shared publicly for others to see. </a:t>
            </a:r>
          </a:p>
          <a:p>
            <a:endParaRPr lang="en-AU" sz="1700" dirty="0"/>
          </a:p>
          <a:p>
            <a:r>
              <a:rPr lang="en-AU" sz="1700" dirty="0"/>
              <a:t>The backstage is behind the curtain and is where only the people running the show can see what is happening. The backstage is like where you share your personal information with an app, game, or website to use that online service. To help protect your online privacy backstage, online services need to take care of the personal information you choose to share with them. </a:t>
            </a:r>
          </a:p>
          <a:p>
            <a:endParaRPr lang="en-AU" sz="1700" dirty="0"/>
          </a:p>
          <a:p>
            <a:r>
              <a:rPr lang="en-AU" sz="1700" b="1" dirty="0"/>
              <a:t>The Code focuses on protecting your online privacy backstage.</a:t>
            </a:r>
            <a:r>
              <a:rPr lang="en-AU" sz="1700" dirty="0"/>
              <a:t> It does this by shining a light on what happens to children's personal information behind the curtain, telling online services how to take care of your personal information, and giving children more control with what happens to their personal information online.  </a:t>
            </a:r>
          </a:p>
          <a:p>
            <a:endParaRPr lang="en-AU" sz="1600" dirty="0"/>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BEEB60B0-A25F-CD42-3C35-4A53BD2029EB}"/>
                  </a:ext>
                </a:extLst>
              </p14:cNvPr>
              <p14:cNvContentPartPr/>
              <p14:nvPr/>
            </p14:nvContentPartPr>
            <p14:xfrm>
              <a:off x="7216262" y="864384"/>
              <a:ext cx="2435738" cy="139876"/>
            </p14:xfrm>
          </p:contentPart>
        </mc:Choice>
        <mc:Fallback xmlns="">
          <p:pic>
            <p:nvPicPr>
              <p:cNvPr id="20" name="Ink 19">
                <a:extLst>
                  <a:ext uri="{FF2B5EF4-FFF2-40B4-BE49-F238E27FC236}">
                    <a16:creationId xmlns:a16="http://schemas.microsoft.com/office/drawing/2014/main" id="{BEEB60B0-A25F-CD42-3C35-4A53BD2029EB}"/>
                  </a:ext>
                </a:extLst>
              </p:cNvPr>
              <p:cNvPicPr/>
              <p:nvPr/>
            </p:nvPicPr>
            <p:blipFill>
              <a:blip r:embed="rId5"/>
              <a:stretch>
                <a:fillRect/>
              </a:stretch>
            </p:blipFill>
            <p:spPr>
              <a:xfrm>
                <a:off x="7180262" y="828240"/>
                <a:ext cx="2507377" cy="211802"/>
              </a:xfrm>
              <a:prstGeom prst="rect">
                <a:avLst/>
              </a:prstGeom>
            </p:spPr>
          </p:pic>
        </mc:Fallback>
      </mc:AlternateContent>
    </p:spTree>
    <p:extLst>
      <p:ext uri="{BB962C8B-B14F-4D97-AF65-F5344CB8AC3E}">
        <p14:creationId xmlns:p14="http://schemas.microsoft.com/office/powerpoint/2010/main" val="132547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AC2E5-702E-6128-5A68-42F63FB0F0C7}"/>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F906C3A9-A6B8-693D-41A7-A5516D8A697A}"/>
              </a:ext>
            </a:extLst>
          </p:cNvPr>
          <p:cNvSpPr>
            <a:spLocks noGrp="1"/>
          </p:cNvSpPr>
          <p:nvPr>
            <p:ph type="subTitle" idx="1"/>
          </p:nvPr>
        </p:nvSpPr>
        <p:spPr>
          <a:xfrm>
            <a:off x="5059680" y="2766219"/>
            <a:ext cx="6908800" cy="1983492"/>
          </a:xfrm>
        </p:spPr>
        <p:txBody>
          <a:bodyPr/>
          <a:lstStyle/>
          <a:p>
            <a:r>
              <a:rPr lang="en-AU" dirty="0"/>
              <a:t>Activity 2: </a:t>
            </a:r>
            <a:r>
              <a:rPr lang="en-AU" b="1" dirty="0"/>
              <a:t>Scenario-based activity for each rule of the Code</a:t>
            </a:r>
          </a:p>
          <a:p>
            <a:endParaRPr lang="en-AU"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6A75401-2234-297C-057A-0100C6A4D7F8}"/>
                  </a:ext>
                </a:extLst>
              </p14:cNvPr>
              <p14:cNvContentPartPr/>
              <p14:nvPr/>
            </p14:nvContentPartPr>
            <p14:xfrm>
              <a:off x="9064159" y="4089236"/>
              <a:ext cx="2435738" cy="139876"/>
            </p14:xfrm>
          </p:contentPart>
        </mc:Choice>
        <mc:Fallback xmlns="">
          <p:pic>
            <p:nvPicPr>
              <p:cNvPr id="8" name="Ink 7">
                <a:extLst>
                  <a:ext uri="{FF2B5EF4-FFF2-40B4-BE49-F238E27FC236}">
                    <a16:creationId xmlns:a16="http://schemas.microsoft.com/office/drawing/2014/main" id="{D6A75401-2234-297C-057A-0100C6A4D7F8}"/>
                  </a:ext>
                </a:extLst>
              </p:cNvPr>
              <p:cNvPicPr/>
              <p:nvPr/>
            </p:nvPicPr>
            <p:blipFill>
              <a:blip r:embed="rId4"/>
              <a:stretch>
                <a:fillRect/>
              </a:stretch>
            </p:blipFill>
            <p:spPr>
              <a:xfrm>
                <a:off x="9028159" y="4053092"/>
                <a:ext cx="2507377" cy="211802"/>
              </a:xfrm>
              <a:prstGeom prst="rect">
                <a:avLst/>
              </a:prstGeom>
            </p:spPr>
          </p:pic>
        </mc:Fallback>
      </mc:AlternateContent>
      <p:pic>
        <p:nvPicPr>
          <p:cNvPr id="3" name="Picture 2" descr="A cartoon of a child taking a selfie&#10;&#10;AI-generated content may be incorrect.">
            <a:extLst>
              <a:ext uri="{FF2B5EF4-FFF2-40B4-BE49-F238E27FC236}">
                <a16:creationId xmlns:a16="http://schemas.microsoft.com/office/drawing/2014/main" id="{405AEAAC-6FAD-0715-5644-F6F29FF3051F}"/>
              </a:ext>
            </a:extLst>
          </p:cNvPr>
          <p:cNvPicPr>
            <a:picLocks noChangeAspect="1"/>
          </p:cNvPicPr>
          <p:nvPr/>
        </p:nvPicPr>
        <p:blipFill>
          <a:blip r:embed="rId5"/>
          <a:stretch>
            <a:fillRect/>
          </a:stretch>
        </p:blipFill>
        <p:spPr>
          <a:xfrm>
            <a:off x="1299257" y="468153"/>
            <a:ext cx="3291840" cy="5604634"/>
          </a:xfrm>
          <a:prstGeom prst="rect">
            <a:avLst/>
          </a:prstGeom>
        </p:spPr>
      </p:pic>
    </p:spTree>
    <p:extLst>
      <p:ext uri="{BB962C8B-B14F-4D97-AF65-F5344CB8AC3E}">
        <p14:creationId xmlns:p14="http://schemas.microsoft.com/office/powerpoint/2010/main" val="2779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1E1B-6066-5D8B-6052-E223581F2696}"/>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8D1C386-D6D9-07BC-C9CC-8C1BD8CBF16A}"/>
              </a:ext>
            </a:extLst>
          </p:cNvPr>
          <p:cNvSpPr/>
          <p:nvPr/>
        </p:nvSpPr>
        <p:spPr>
          <a:xfrm>
            <a:off x="568960" y="2726329"/>
            <a:ext cx="11049086" cy="3568937"/>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BA3C24F0-A30A-7D3B-0D50-A8AF1349E1AB}"/>
              </a:ext>
            </a:extLst>
          </p:cNvPr>
          <p:cNvSpPr/>
          <p:nvPr/>
        </p:nvSpPr>
        <p:spPr>
          <a:xfrm>
            <a:off x="568960" y="302289"/>
            <a:ext cx="11049086" cy="2129732"/>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DAD9E227-9730-3494-8C43-EE6316075CEF}"/>
              </a:ext>
            </a:extLst>
          </p:cNvPr>
          <p:cNvSpPr>
            <a:spLocks noGrp="1"/>
          </p:cNvSpPr>
          <p:nvPr>
            <p:ph type="body" sz="quarter" idx="14"/>
          </p:nvPr>
        </p:nvSpPr>
        <p:spPr>
          <a:xfrm>
            <a:off x="620475" y="395398"/>
            <a:ext cx="11306822" cy="856838"/>
          </a:xfrm>
        </p:spPr>
        <p:txBody>
          <a:bodyPr/>
          <a:lstStyle/>
          <a:p>
            <a:pPr algn="l"/>
            <a:r>
              <a:rPr lang="en-US" sz="2800" b="1" dirty="0"/>
              <a:t>Rule 1: Many online services will need to follow the rules in the Code</a:t>
            </a:r>
            <a:endParaRPr lang="en-AU" sz="2800" dirty="0"/>
          </a:p>
        </p:txBody>
      </p:sp>
      <p:sp>
        <p:nvSpPr>
          <p:cNvPr id="2" name="TextBox 1">
            <a:extLst>
              <a:ext uri="{FF2B5EF4-FFF2-40B4-BE49-F238E27FC236}">
                <a16:creationId xmlns:a16="http://schemas.microsoft.com/office/drawing/2014/main" id="{45C99926-7597-5878-5BD0-CB0E949ACCFD}"/>
              </a:ext>
            </a:extLst>
          </p:cNvPr>
          <p:cNvSpPr txBox="1"/>
          <p:nvPr/>
        </p:nvSpPr>
        <p:spPr>
          <a:xfrm>
            <a:off x="861335" y="2909371"/>
            <a:ext cx="10535920" cy="3554819"/>
          </a:xfrm>
          <a:prstGeom prst="rect">
            <a:avLst/>
          </a:prstGeom>
          <a:noFill/>
        </p:spPr>
        <p:txBody>
          <a:bodyPr wrap="square" rtlCol="0">
            <a:spAutoFit/>
          </a:bodyPr>
          <a:lstStyle/>
          <a:p>
            <a:pPr fontAlgn="base"/>
            <a:r>
              <a:rPr lang="en-GB" sz="1500" b="1" dirty="0"/>
              <a:t>Scenario 1</a:t>
            </a:r>
            <a:r>
              <a:rPr lang="en-GB" sz="1500" dirty="0"/>
              <a:t>​</a:t>
            </a:r>
          </a:p>
          <a:p>
            <a:pPr fontAlgn="base"/>
            <a:r>
              <a:rPr lang="en-GB" sz="1500" dirty="0"/>
              <a:t>You overhear your parent or carer talking about an app they used to use when you were younger called, ‘The Kid Diary’.​</a:t>
            </a:r>
            <a:br>
              <a:rPr lang="en-GB" sz="1500" dirty="0"/>
            </a:br>
            <a:r>
              <a:rPr lang="en-GB" sz="1500" dirty="0"/>
              <a:t>​</a:t>
            </a:r>
            <a:br>
              <a:rPr lang="en-GB" sz="1500" dirty="0"/>
            </a:br>
            <a:r>
              <a:rPr lang="en-GB" sz="1500" dirty="0"/>
              <a:t>You ask them what they are talking about and they tell you that when you were in pre-school, the educators would fill in the ‘diary’ on your pre-school days. Your parent or carer would read the diary entry at the end of the day.​</a:t>
            </a:r>
            <a:br>
              <a:rPr lang="en-GB" sz="1500" dirty="0"/>
            </a:br>
            <a:r>
              <a:rPr lang="en-GB" sz="1500" dirty="0"/>
              <a:t>​</a:t>
            </a:r>
            <a:br>
              <a:rPr lang="en-GB" sz="1500" dirty="0"/>
            </a:br>
            <a:r>
              <a:rPr lang="en-GB" sz="1500" dirty="0"/>
              <a:t>Your parent or carer tells you that the diary had lots of pictures of you playing, listening at story time, and videos of you dancing during dress-up time. The diary also included what and how much you ate, as well as how well you could count and whether you could write your own name.​</a:t>
            </a:r>
            <a:br>
              <a:rPr lang="en-GB" sz="1500" dirty="0"/>
            </a:br>
            <a:r>
              <a:rPr lang="en-GB" sz="1500" dirty="0"/>
              <a:t>​</a:t>
            </a:r>
            <a:br>
              <a:rPr lang="en-GB" sz="1500" dirty="0"/>
            </a:br>
            <a:r>
              <a:rPr lang="en-GB" sz="1500" dirty="0"/>
              <a:t>You have never seen this diary, and you didn’t even know that it existed.​</a:t>
            </a:r>
            <a:br>
              <a:rPr lang="en-GB" sz="1500" dirty="0"/>
            </a:br>
            <a:r>
              <a:rPr lang="en-GB" sz="1500" dirty="0"/>
              <a:t>​</a:t>
            </a:r>
            <a:br>
              <a:rPr lang="en-GB" sz="1500" dirty="0"/>
            </a:br>
            <a:r>
              <a:rPr lang="en-GB" sz="1500" dirty="0"/>
              <a:t>You ask yourself, “how is it possible that you didn’t know that your personal information was being collected, used and shared, when it is all about you!?”</a:t>
            </a:r>
          </a:p>
          <a:p>
            <a:endParaRPr lang="en-AU" sz="1500" dirty="0"/>
          </a:p>
        </p:txBody>
      </p:sp>
      <p:sp>
        <p:nvSpPr>
          <p:cNvPr id="11" name="TextBox 10">
            <a:extLst>
              <a:ext uri="{FF2B5EF4-FFF2-40B4-BE49-F238E27FC236}">
                <a16:creationId xmlns:a16="http://schemas.microsoft.com/office/drawing/2014/main" id="{C93C71EB-ECF3-6914-6645-1BD9C1A48D42}"/>
              </a:ext>
            </a:extLst>
          </p:cNvPr>
          <p:cNvSpPr txBox="1"/>
          <p:nvPr/>
        </p:nvSpPr>
        <p:spPr>
          <a:xfrm>
            <a:off x="708935" y="740366"/>
            <a:ext cx="10688320" cy="1785104"/>
          </a:xfrm>
          <a:prstGeom prst="rect">
            <a:avLst/>
          </a:prstGeom>
          <a:noFill/>
        </p:spPr>
        <p:txBody>
          <a:bodyPr wrap="square">
            <a:spAutoFit/>
          </a:bodyPr>
          <a:lstStyle/>
          <a:p>
            <a:pPr fontAlgn="base"/>
            <a:r>
              <a:rPr lang="en-US" dirty="0"/>
              <a:t>These include online services:​</a:t>
            </a:r>
          </a:p>
          <a:p>
            <a:pPr marL="742974" lvl="1" indent="-285750" fontAlgn="base">
              <a:buFont typeface="Arial" panose="020B0604020202020204" pitchFamily="34" charset="0"/>
              <a:buChar char="•"/>
            </a:pPr>
            <a:r>
              <a:rPr lang="en-US" dirty="0"/>
              <a:t>that </a:t>
            </a:r>
            <a:r>
              <a:rPr lang="en-US" b="1" dirty="0"/>
              <a:t>you use in your daily life</a:t>
            </a:r>
            <a:r>
              <a:rPr lang="en-US" dirty="0"/>
              <a:t>, like messaging apps, games, and education websites, and​ education websites, and</a:t>
            </a:r>
          </a:p>
          <a:p>
            <a:pPr marL="742974" lvl="1" indent="-285750" fontAlgn="base">
              <a:buFont typeface="Arial" panose="020B0604020202020204" pitchFamily="34" charset="0"/>
              <a:buChar char="•"/>
            </a:pPr>
            <a:r>
              <a:rPr lang="en-US" dirty="0"/>
              <a:t>that the </a:t>
            </a:r>
            <a:r>
              <a:rPr lang="en-US" b="1" dirty="0"/>
              <a:t>adults in your life use to record and share personal information about you</a:t>
            </a:r>
            <a:r>
              <a:rPr lang="en-US" dirty="0"/>
              <a:t>, like school apps used by teachers to message your parents or apps that parents use to track their babies sleep.</a:t>
            </a:r>
            <a:endParaRPr lang="en-GB" dirty="0"/>
          </a:p>
          <a:p>
            <a:pPr>
              <a:spcAft>
                <a:spcPts val="1200"/>
              </a:spcAft>
            </a:pPr>
            <a:endParaRPr lang="en-AU" sz="2000" dirty="0"/>
          </a:p>
        </p:txBody>
      </p:sp>
    </p:spTree>
    <p:extLst>
      <p:ext uri="{BB962C8B-B14F-4D97-AF65-F5344CB8AC3E}">
        <p14:creationId xmlns:p14="http://schemas.microsoft.com/office/powerpoint/2010/main" val="4172074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C476-DDC2-606A-A67F-EFBE1B85607F}"/>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D2E00E2-A1FD-CC74-4B82-10B58174C38C}"/>
              </a:ext>
            </a:extLst>
          </p:cNvPr>
          <p:cNvSpPr/>
          <p:nvPr/>
        </p:nvSpPr>
        <p:spPr>
          <a:xfrm>
            <a:off x="568960" y="1096547"/>
            <a:ext cx="11049086" cy="233324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A351A0B1-69C2-D76F-0202-B34820B6640E}"/>
              </a:ext>
            </a:extLst>
          </p:cNvPr>
          <p:cNvSpPr/>
          <p:nvPr/>
        </p:nvSpPr>
        <p:spPr>
          <a:xfrm>
            <a:off x="573044" y="289555"/>
            <a:ext cx="11049086" cy="698797"/>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FCDE2B88-6D86-14FA-8AE7-30DCB3834CB7}"/>
              </a:ext>
            </a:extLst>
          </p:cNvPr>
          <p:cNvSpPr>
            <a:spLocks noGrp="1"/>
          </p:cNvSpPr>
          <p:nvPr>
            <p:ph type="body" sz="quarter" idx="14"/>
          </p:nvPr>
        </p:nvSpPr>
        <p:spPr>
          <a:xfrm>
            <a:off x="681978" y="397750"/>
            <a:ext cx="11306822" cy="856838"/>
          </a:xfrm>
        </p:spPr>
        <p:txBody>
          <a:bodyPr/>
          <a:lstStyle/>
          <a:p>
            <a:pPr algn="l"/>
            <a:r>
              <a:rPr lang="en-US" sz="2800" b="1" dirty="0"/>
              <a:t>Rule 1: Many online services will need to follow the rules in the Code</a:t>
            </a:r>
            <a:endParaRPr lang="en-AU" sz="2800" dirty="0"/>
          </a:p>
        </p:txBody>
      </p:sp>
      <p:sp>
        <p:nvSpPr>
          <p:cNvPr id="2" name="TextBox 1">
            <a:extLst>
              <a:ext uri="{FF2B5EF4-FFF2-40B4-BE49-F238E27FC236}">
                <a16:creationId xmlns:a16="http://schemas.microsoft.com/office/drawing/2014/main" id="{1C0B1C4B-D802-073E-47F3-C38893709781}"/>
              </a:ext>
            </a:extLst>
          </p:cNvPr>
          <p:cNvSpPr txBox="1"/>
          <p:nvPr/>
        </p:nvSpPr>
        <p:spPr>
          <a:xfrm>
            <a:off x="805852" y="1254588"/>
            <a:ext cx="11059074" cy="5109091"/>
          </a:xfrm>
          <a:prstGeom prst="rect">
            <a:avLst/>
          </a:prstGeom>
          <a:noFill/>
        </p:spPr>
        <p:txBody>
          <a:bodyPr wrap="square" rtlCol="0">
            <a:spAutoFit/>
          </a:bodyPr>
          <a:lstStyle/>
          <a:p>
            <a:r>
              <a:rPr lang="en-AU" sz="2200" b="1" dirty="0"/>
              <a:t>Once the Code is in place, many online services that you use AND ones that you do not use but the adults in your life use to share your personal information (like this one!), will need to follow the rules in the Code.</a:t>
            </a:r>
            <a:r>
              <a:rPr lang="en-AU" sz="2200" dirty="0"/>
              <a:t>​</a:t>
            </a:r>
            <a:br>
              <a:rPr lang="en-AU" sz="2200" dirty="0"/>
            </a:br>
            <a:r>
              <a:rPr lang="en-AU" sz="2200" dirty="0"/>
              <a:t>​</a:t>
            </a:r>
            <a:br>
              <a:rPr lang="en-AU" sz="2200" dirty="0"/>
            </a:br>
            <a:r>
              <a:rPr lang="en-AU" sz="2200" dirty="0"/>
              <a:t>This means that even online services that aren’t made for you, or aren’t used by you, like ‘The Kid Diary’ app, will need to follow the rules in the Code.</a:t>
            </a:r>
          </a:p>
          <a:p>
            <a:endParaRPr lang="en-AU" sz="1700" dirty="0"/>
          </a:p>
          <a:p>
            <a:endParaRPr lang="en-AU" sz="1700" dirty="0"/>
          </a:p>
          <a:p>
            <a:r>
              <a:rPr lang="en-AU" sz="3200" dirty="0"/>
              <a:t>Do you </a:t>
            </a:r>
          </a:p>
          <a:p>
            <a:r>
              <a:rPr lang="en-AU" sz="3200" b="1" dirty="0"/>
              <a:t>1. Like</a:t>
            </a:r>
            <a:r>
              <a:rPr lang="en-AU" sz="3200" dirty="0"/>
              <a:t> 🙂, </a:t>
            </a:r>
          </a:p>
          <a:p>
            <a:r>
              <a:rPr lang="en-AU" sz="3200" b="1" dirty="0"/>
              <a:t>2. Dislike</a:t>
            </a:r>
            <a:r>
              <a:rPr lang="en-AU" sz="3200" dirty="0"/>
              <a:t> ☹️, or</a:t>
            </a:r>
          </a:p>
          <a:p>
            <a:r>
              <a:rPr lang="en-AU" sz="3200" b="1" dirty="0"/>
              <a:t>3. Neither</a:t>
            </a:r>
            <a:r>
              <a:rPr lang="en-AU" sz="3200" dirty="0"/>
              <a:t> 😐 </a:t>
            </a:r>
            <a:r>
              <a:rPr lang="en-AU" sz="3200" b="1" dirty="0"/>
              <a:t>like nor dislike </a:t>
            </a:r>
          </a:p>
          <a:p>
            <a:r>
              <a:rPr lang="en-AU" sz="3200" dirty="0"/>
              <a:t>Rule 1?</a:t>
            </a:r>
          </a:p>
        </p:txBody>
      </p:sp>
      <p:pic>
        <p:nvPicPr>
          <p:cNvPr id="7" name="Picture 6">
            <a:extLst>
              <a:ext uri="{FF2B5EF4-FFF2-40B4-BE49-F238E27FC236}">
                <a16:creationId xmlns:a16="http://schemas.microsoft.com/office/drawing/2014/main" id="{DDB37450-2FA9-1F2A-0247-964B8657F6E6}"/>
              </a:ext>
            </a:extLst>
          </p:cNvPr>
          <p:cNvPicPr>
            <a:picLocks noChangeAspect="1"/>
          </p:cNvPicPr>
          <p:nvPr/>
        </p:nvPicPr>
        <p:blipFill>
          <a:blip r:embed="rId3"/>
          <a:stretch>
            <a:fillRect/>
          </a:stretch>
        </p:blipFill>
        <p:spPr>
          <a:xfrm>
            <a:off x="6972026" y="3032044"/>
            <a:ext cx="4082017" cy="3429794"/>
          </a:xfrm>
          <a:prstGeom prst="rect">
            <a:avLst/>
          </a:prstGeom>
        </p:spPr>
      </p:pic>
    </p:spTree>
    <p:extLst>
      <p:ext uri="{BB962C8B-B14F-4D97-AF65-F5344CB8AC3E}">
        <p14:creationId xmlns:p14="http://schemas.microsoft.com/office/powerpoint/2010/main" val="1143940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4CC9C6-378A-C7A5-31D9-EB7A2A10429C}"/>
              </a:ext>
            </a:extLst>
          </p:cNvPr>
          <p:cNvSpPr>
            <a:spLocks noGrp="1"/>
          </p:cNvSpPr>
          <p:nvPr>
            <p:ph type="body" sz="quarter" idx="10"/>
          </p:nvPr>
        </p:nvSpPr>
        <p:spPr>
          <a:xfrm>
            <a:off x="2511646" y="2457765"/>
            <a:ext cx="7171881" cy="1944058"/>
          </a:xfrm>
        </p:spPr>
        <p:txBody>
          <a:bodyPr/>
          <a:lstStyle/>
          <a:p>
            <a:r>
              <a:rPr lang="en-AU" sz="2400" i="1" dirty="0"/>
              <a:t>We acknowledge the traditional Owners of Country throughout Australia and their continuing connection to land, waters and community. </a:t>
            </a:r>
            <a:br>
              <a:rPr lang="en-AU" sz="2400" i="1" dirty="0"/>
            </a:br>
            <a:r>
              <a:rPr lang="en-AU" sz="2400" i="1" dirty="0"/>
              <a:t>We pay our respects to the people, cultures and the Elders past and present. </a:t>
            </a:r>
            <a:endParaRPr lang="en-AU" sz="2400" dirty="0"/>
          </a:p>
        </p:txBody>
      </p:sp>
    </p:spTree>
    <p:extLst>
      <p:ext uri="{BB962C8B-B14F-4D97-AF65-F5344CB8AC3E}">
        <p14:creationId xmlns:p14="http://schemas.microsoft.com/office/powerpoint/2010/main" val="1221339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D4102-6F43-60BC-8B4B-03D0A3E076F6}"/>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BEDBAFE-34A5-81FF-8528-EA5EF635CD30}"/>
              </a:ext>
            </a:extLst>
          </p:cNvPr>
          <p:cNvSpPr/>
          <p:nvPr/>
        </p:nvSpPr>
        <p:spPr>
          <a:xfrm>
            <a:off x="568960" y="2726329"/>
            <a:ext cx="11049086" cy="3568937"/>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F05C5176-36C9-0C69-B03A-9E9338E88FD2}"/>
              </a:ext>
            </a:extLst>
          </p:cNvPr>
          <p:cNvSpPr/>
          <p:nvPr/>
        </p:nvSpPr>
        <p:spPr>
          <a:xfrm>
            <a:off x="568960" y="302289"/>
            <a:ext cx="11049086" cy="2255116"/>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5C569A3C-B6A2-D566-94B3-DA3E4BD8CE39}"/>
              </a:ext>
            </a:extLst>
          </p:cNvPr>
          <p:cNvSpPr>
            <a:spLocks noGrp="1"/>
          </p:cNvSpPr>
          <p:nvPr>
            <p:ph type="body" sz="quarter" idx="14"/>
          </p:nvPr>
        </p:nvSpPr>
        <p:spPr>
          <a:xfrm>
            <a:off x="620475" y="512806"/>
            <a:ext cx="11306822" cy="856838"/>
          </a:xfrm>
        </p:spPr>
        <p:txBody>
          <a:bodyPr/>
          <a:lstStyle/>
          <a:p>
            <a:pPr algn="l"/>
            <a:r>
              <a:rPr lang="en-US" sz="2800" b="1" dirty="0"/>
              <a:t>Rule 2: To protect your personal information, online services have to either give everyone better privacy protections or check your age</a:t>
            </a:r>
            <a:endParaRPr lang="en-AU" sz="2800" dirty="0"/>
          </a:p>
        </p:txBody>
      </p:sp>
      <p:sp>
        <p:nvSpPr>
          <p:cNvPr id="2" name="TextBox 1">
            <a:extLst>
              <a:ext uri="{FF2B5EF4-FFF2-40B4-BE49-F238E27FC236}">
                <a16:creationId xmlns:a16="http://schemas.microsoft.com/office/drawing/2014/main" id="{56B0BAB2-FDBD-4F45-5FEE-6E3C8D03609B}"/>
              </a:ext>
            </a:extLst>
          </p:cNvPr>
          <p:cNvSpPr txBox="1"/>
          <p:nvPr/>
        </p:nvSpPr>
        <p:spPr>
          <a:xfrm>
            <a:off x="861335" y="2909371"/>
            <a:ext cx="10535920" cy="3477875"/>
          </a:xfrm>
          <a:prstGeom prst="rect">
            <a:avLst/>
          </a:prstGeom>
          <a:noFill/>
        </p:spPr>
        <p:txBody>
          <a:bodyPr wrap="square" rtlCol="0">
            <a:spAutoFit/>
          </a:bodyPr>
          <a:lstStyle/>
          <a:p>
            <a:pPr fontAlgn="base"/>
            <a:r>
              <a:rPr lang="en-GB" sz="2000" b="1" dirty="0"/>
              <a:t>Scenario 2</a:t>
            </a:r>
            <a:r>
              <a:rPr lang="en-GB" sz="2000" dirty="0"/>
              <a:t>​</a:t>
            </a:r>
          </a:p>
          <a:p>
            <a:pPr fontAlgn="base"/>
            <a:r>
              <a:rPr lang="en-GB" sz="2000" dirty="0"/>
              <a:t>You are excited to play 'The King of Wizards' with your parent or carer, for the first time!​</a:t>
            </a:r>
          </a:p>
          <a:p>
            <a:pPr fontAlgn="base"/>
            <a:endParaRPr lang="en-GB" sz="2000" dirty="0"/>
          </a:p>
          <a:p>
            <a:pPr fontAlgn="base"/>
            <a:r>
              <a:rPr lang="en-GB" sz="2000" dirty="0"/>
              <a:t>You are going to try and beat their high score.​</a:t>
            </a:r>
          </a:p>
          <a:p>
            <a:pPr fontAlgn="base"/>
            <a:endParaRPr lang="en-GB" sz="2000" dirty="0"/>
          </a:p>
          <a:p>
            <a:pPr fontAlgn="base"/>
            <a:r>
              <a:rPr lang="en-GB" sz="2000" dirty="0"/>
              <a:t>The King of Wizards if played by both children and adults, but the game doesn't know who is a child and who is an adult.​</a:t>
            </a:r>
          </a:p>
          <a:p>
            <a:pPr fontAlgn="base"/>
            <a:endParaRPr lang="en-GB" sz="2000" dirty="0"/>
          </a:p>
          <a:p>
            <a:pPr fontAlgn="base"/>
            <a:r>
              <a:rPr lang="en-GB" sz="2000" dirty="0"/>
              <a:t>Right now, 'The King of Wizards' game takes care of both you and your parent or carer's personal information in the same way.​</a:t>
            </a:r>
          </a:p>
          <a:p>
            <a:endParaRPr lang="en-AU" sz="2000" dirty="0"/>
          </a:p>
        </p:txBody>
      </p:sp>
      <p:sp>
        <p:nvSpPr>
          <p:cNvPr id="11" name="TextBox 10">
            <a:extLst>
              <a:ext uri="{FF2B5EF4-FFF2-40B4-BE49-F238E27FC236}">
                <a16:creationId xmlns:a16="http://schemas.microsoft.com/office/drawing/2014/main" id="{8A8A31A5-D351-7103-43B9-36D9DCE29633}"/>
              </a:ext>
            </a:extLst>
          </p:cNvPr>
          <p:cNvSpPr txBox="1"/>
          <p:nvPr/>
        </p:nvSpPr>
        <p:spPr>
          <a:xfrm>
            <a:off x="663821" y="1257194"/>
            <a:ext cx="10954225" cy="1200329"/>
          </a:xfrm>
          <a:prstGeom prst="rect">
            <a:avLst/>
          </a:prstGeom>
          <a:noFill/>
        </p:spPr>
        <p:txBody>
          <a:bodyPr wrap="square">
            <a:spAutoFit/>
          </a:bodyPr>
          <a:lstStyle/>
          <a:p>
            <a:pPr fontAlgn="base"/>
            <a:r>
              <a:rPr lang="en-US" dirty="0"/>
              <a:t>If the online service is used by both children and adults, the online service can either give adults the same privacy protections as children or check your age. Checking your age </a:t>
            </a:r>
            <a:r>
              <a:rPr lang="en-US" b="1" dirty="0"/>
              <a:t>will not stop you or limit your use of the online service </a:t>
            </a:r>
            <a:r>
              <a:rPr lang="en-US" dirty="0"/>
              <a:t>but it will make sure that the online service is taking care of your personal information in the right way.</a:t>
            </a:r>
            <a:endParaRPr lang="en-AU" sz="2000" dirty="0"/>
          </a:p>
        </p:txBody>
      </p:sp>
    </p:spTree>
    <p:extLst>
      <p:ext uri="{BB962C8B-B14F-4D97-AF65-F5344CB8AC3E}">
        <p14:creationId xmlns:p14="http://schemas.microsoft.com/office/powerpoint/2010/main" val="382957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7B5A7-4F24-E027-3581-0D0327364201}"/>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4E864AB-B944-A6B0-1066-BD4D6E36134E}"/>
              </a:ext>
            </a:extLst>
          </p:cNvPr>
          <p:cNvSpPr/>
          <p:nvPr/>
        </p:nvSpPr>
        <p:spPr>
          <a:xfrm>
            <a:off x="568050" y="1362783"/>
            <a:ext cx="11049086" cy="278249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83AEC89B-9D82-CE37-3D3E-E1752E4D8643}"/>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B69F23CD-AFC4-CDE6-9513-1F9EDADE11A5}"/>
              </a:ext>
            </a:extLst>
          </p:cNvPr>
          <p:cNvSpPr>
            <a:spLocks noGrp="1"/>
          </p:cNvSpPr>
          <p:nvPr>
            <p:ph type="body" sz="quarter" idx="14"/>
          </p:nvPr>
        </p:nvSpPr>
        <p:spPr>
          <a:xfrm>
            <a:off x="681978" y="397750"/>
            <a:ext cx="11306822" cy="1470980"/>
          </a:xfrm>
        </p:spPr>
        <p:txBody>
          <a:bodyPr/>
          <a:lstStyle/>
          <a:p>
            <a:pPr algn="l"/>
            <a:r>
              <a:rPr lang="en-US" sz="2800" b="1" dirty="0"/>
              <a:t>Rule 2: To protect your personal information, online services have to either give everyone better privacy protections or check your age</a:t>
            </a:r>
            <a:endParaRPr lang="en-AU" sz="2800" dirty="0"/>
          </a:p>
          <a:p>
            <a:pPr algn="l"/>
            <a:endParaRPr lang="en-AU" sz="2800" dirty="0"/>
          </a:p>
        </p:txBody>
      </p:sp>
      <p:sp>
        <p:nvSpPr>
          <p:cNvPr id="2" name="TextBox 1">
            <a:extLst>
              <a:ext uri="{FF2B5EF4-FFF2-40B4-BE49-F238E27FC236}">
                <a16:creationId xmlns:a16="http://schemas.microsoft.com/office/drawing/2014/main" id="{CA102CA7-DAB2-BC18-9A53-DC793D7CE343}"/>
              </a:ext>
            </a:extLst>
          </p:cNvPr>
          <p:cNvSpPr txBox="1"/>
          <p:nvPr/>
        </p:nvSpPr>
        <p:spPr>
          <a:xfrm>
            <a:off x="805852" y="1447628"/>
            <a:ext cx="10811284" cy="5155257"/>
          </a:xfrm>
          <a:prstGeom prst="rect">
            <a:avLst/>
          </a:prstGeom>
          <a:noFill/>
        </p:spPr>
        <p:txBody>
          <a:bodyPr wrap="square" rtlCol="0">
            <a:spAutoFit/>
          </a:bodyPr>
          <a:lstStyle/>
          <a:p>
            <a:pPr fontAlgn="base"/>
            <a:r>
              <a:rPr lang="en-GB" sz="1600" b="1" dirty="0"/>
              <a:t>Once the Code is in place, online services need to make sure that these rules apply to children's personal information. </a:t>
            </a:r>
            <a:r>
              <a:rPr lang="en-GB" sz="1600" dirty="0"/>
              <a:t>​</a:t>
            </a:r>
          </a:p>
          <a:p>
            <a:pPr fontAlgn="base"/>
            <a:endParaRPr lang="en-GB" sz="1600" dirty="0"/>
          </a:p>
          <a:p>
            <a:pPr fontAlgn="base"/>
            <a:r>
              <a:rPr lang="en-GB" sz="1600" dirty="0"/>
              <a:t>This means that online games like ‘The King of Wizards’ will need to make sure they have the right privacy protections in place.​ If the game is not going to apply the same protections to adults as they must for children, they might need to check your age before you </a:t>
            </a:r>
            <a:r>
              <a:rPr lang="en-US" sz="1600" dirty="0"/>
              <a:t>​</a:t>
            </a:r>
            <a:r>
              <a:rPr lang="en-GB" sz="1600" dirty="0"/>
              <a:t>play the game.</a:t>
            </a:r>
            <a:r>
              <a:rPr lang="en-US" sz="1600" dirty="0"/>
              <a:t>​</a:t>
            </a:r>
          </a:p>
          <a:p>
            <a:pPr fontAlgn="base"/>
            <a:endParaRPr lang="en-GB" sz="1600" dirty="0"/>
          </a:p>
          <a:p>
            <a:pPr fontAlgn="base"/>
            <a:r>
              <a:rPr lang="en-GB" sz="1600" dirty="0"/>
              <a:t>Checking your age will not stop you or limit your use of games like ‘The King of Wizard’ but it will make sure that the game is taking care of  your personal information in the right way.</a:t>
            </a:r>
            <a:endParaRPr lang="en-AU" sz="1700" dirty="0"/>
          </a:p>
          <a:p>
            <a:endParaRPr lang="en-AU" sz="1700" dirty="0"/>
          </a:p>
          <a:p>
            <a:endParaRPr lang="en-AU" sz="28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2?</a:t>
            </a:r>
          </a:p>
        </p:txBody>
      </p:sp>
      <p:pic>
        <p:nvPicPr>
          <p:cNvPr id="7" name="Picture 6">
            <a:extLst>
              <a:ext uri="{FF2B5EF4-FFF2-40B4-BE49-F238E27FC236}">
                <a16:creationId xmlns:a16="http://schemas.microsoft.com/office/drawing/2014/main" id="{0A4FF050-EE4B-77FE-50D5-52019AFA1A6E}"/>
              </a:ext>
            </a:extLst>
          </p:cNvPr>
          <p:cNvPicPr>
            <a:picLocks noChangeAspect="1"/>
          </p:cNvPicPr>
          <p:nvPr/>
        </p:nvPicPr>
        <p:blipFill>
          <a:blip r:embed="rId3"/>
          <a:stretch>
            <a:fillRect/>
          </a:stretch>
        </p:blipFill>
        <p:spPr>
          <a:xfrm>
            <a:off x="7147593" y="3722038"/>
            <a:ext cx="4038567" cy="2696181"/>
          </a:xfrm>
          <a:prstGeom prst="rect">
            <a:avLst/>
          </a:prstGeom>
        </p:spPr>
      </p:pic>
    </p:spTree>
    <p:extLst>
      <p:ext uri="{BB962C8B-B14F-4D97-AF65-F5344CB8AC3E}">
        <p14:creationId xmlns:p14="http://schemas.microsoft.com/office/powerpoint/2010/main" val="2718745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43A08-9CB7-18F0-E053-31F4E92710CE}"/>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0B9C217-26AA-0D77-485B-5700B7C91823}"/>
              </a:ext>
            </a:extLst>
          </p:cNvPr>
          <p:cNvSpPr/>
          <p:nvPr/>
        </p:nvSpPr>
        <p:spPr>
          <a:xfrm>
            <a:off x="568960" y="2936847"/>
            <a:ext cx="11247120" cy="3409935"/>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64E741B7-9AF4-8BCD-773E-0655CD71151F}"/>
              </a:ext>
            </a:extLst>
          </p:cNvPr>
          <p:cNvSpPr/>
          <p:nvPr/>
        </p:nvSpPr>
        <p:spPr>
          <a:xfrm>
            <a:off x="568960" y="302288"/>
            <a:ext cx="11247120" cy="2424041"/>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D485199D-4C67-014A-61BC-A5448829A776}"/>
              </a:ext>
            </a:extLst>
          </p:cNvPr>
          <p:cNvSpPr>
            <a:spLocks noGrp="1"/>
          </p:cNvSpPr>
          <p:nvPr>
            <p:ph type="body" sz="quarter" idx="14"/>
          </p:nvPr>
        </p:nvSpPr>
        <p:spPr>
          <a:xfrm>
            <a:off x="620475" y="512806"/>
            <a:ext cx="11195605" cy="1227195"/>
          </a:xfrm>
        </p:spPr>
        <p:txBody>
          <a:bodyPr/>
          <a:lstStyle/>
          <a:p>
            <a:pPr algn="l"/>
            <a:r>
              <a:rPr lang="en-US" dirty="0"/>
              <a:t>Rule 3: Online services can only collect, use or share the bare minimum amount of your personal information they need to run the app, game or website unless you choose differently</a:t>
            </a:r>
            <a:endParaRPr lang="en-AU" sz="2800" dirty="0"/>
          </a:p>
        </p:txBody>
      </p:sp>
      <p:sp>
        <p:nvSpPr>
          <p:cNvPr id="2" name="TextBox 1">
            <a:extLst>
              <a:ext uri="{FF2B5EF4-FFF2-40B4-BE49-F238E27FC236}">
                <a16:creationId xmlns:a16="http://schemas.microsoft.com/office/drawing/2014/main" id="{58533F3C-EE98-873E-68DB-9C7B178A1641}"/>
              </a:ext>
            </a:extLst>
          </p:cNvPr>
          <p:cNvSpPr txBox="1"/>
          <p:nvPr/>
        </p:nvSpPr>
        <p:spPr>
          <a:xfrm>
            <a:off x="861335" y="2911642"/>
            <a:ext cx="10954745" cy="3785652"/>
          </a:xfrm>
          <a:prstGeom prst="rect">
            <a:avLst/>
          </a:prstGeom>
          <a:noFill/>
        </p:spPr>
        <p:txBody>
          <a:bodyPr wrap="square" rtlCol="0">
            <a:spAutoFit/>
          </a:bodyPr>
          <a:lstStyle/>
          <a:p>
            <a:pPr fontAlgn="base"/>
            <a:r>
              <a:rPr lang="en-GB" sz="1500" b="1" dirty="0"/>
              <a:t>Scenario 3</a:t>
            </a:r>
            <a:r>
              <a:rPr lang="en-GB" sz="1500" dirty="0"/>
              <a:t>​</a:t>
            </a:r>
          </a:p>
          <a:p>
            <a:pPr fontAlgn="base"/>
            <a:r>
              <a:rPr lang="en-GB" sz="1500" dirty="0"/>
              <a:t>Think back to 'The King of Wizards' game (see Scenario 2).​</a:t>
            </a:r>
            <a:br>
              <a:rPr lang="en-GB" sz="1500" dirty="0"/>
            </a:br>
            <a:r>
              <a:rPr lang="en-GB" sz="1500" dirty="0"/>
              <a:t>​</a:t>
            </a:r>
            <a:br>
              <a:rPr lang="en-GB" sz="1500" dirty="0"/>
            </a:br>
            <a:r>
              <a:rPr lang="en-GB" sz="1500" dirty="0"/>
              <a:t>To start playing the game with your parent or carer, you sign up and crate an account with your name and your email address.​</a:t>
            </a:r>
            <a:br>
              <a:rPr lang="en-GB" sz="1500" dirty="0"/>
            </a:br>
            <a:r>
              <a:rPr lang="en-GB" sz="1500" dirty="0"/>
              <a:t>​</a:t>
            </a:r>
            <a:br>
              <a:rPr lang="en-GB" sz="1500" dirty="0"/>
            </a:br>
            <a:r>
              <a:rPr lang="en-GB" sz="1500" dirty="0"/>
              <a:t>Before you play the game, a message pops up. The game is now asking you for your date of birth, your phone number, your street address and what country you live in.​</a:t>
            </a:r>
            <a:br>
              <a:rPr lang="en-GB" sz="1500" dirty="0"/>
            </a:br>
            <a:r>
              <a:rPr lang="en-GB" sz="1500" dirty="0"/>
              <a:t>​</a:t>
            </a:r>
            <a:br>
              <a:rPr lang="en-GB" sz="1500" dirty="0"/>
            </a:br>
            <a:r>
              <a:rPr lang="en-GB" sz="1500" dirty="0"/>
              <a:t>Annoyingly, you try to close the message, but you can't seem to play the game without giving the game the personal information it is asking for.​</a:t>
            </a:r>
            <a:br>
              <a:rPr lang="en-GB" sz="1500" dirty="0"/>
            </a:br>
            <a:r>
              <a:rPr lang="en-GB" sz="1500" dirty="0"/>
              <a:t>​</a:t>
            </a:r>
            <a:br>
              <a:rPr lang="en-GB" sz="1500" dirty="0"/>
            </a:br>
            <a:r>
              <a:rPr lang="en-GB" sz="1500" dirty="0"/>
              <a:t>You feel a bit confused, why would game need all this information for you to play it?​</a:t>
            </a:r>
            <a:br>
              <a:rPr lang="en-GB" sz="1500" dirty="0"/>
            </a:br>
            <a:r>
              <a:rPr lang="en-GB" sz="1500" dirty="0"/>
              <a:t>​</a:t>
            </a:r>
            <a:br>
              <a:rPr lang="en-GB" sz="1500" dirty="0"/>
            </a:br>
            <a:r>
              <a:rPr lang="en-GB" sz="1500" dirty="0"/>
              <a:t>Mostly you are annoyed because you only get 1 hour of game time per day, and you have already wasted 15 minutes, so you quickly type the information in and press the ‘enter’ button. ​</a:t>
            </a:r>
          </a:p>
          <a:p>
            <a:endParaRPr lang="en-AU" sz="1500" dirty="0"/>
          </a:p>
        </p:txBody>
      </p:sp>
      <p:sp>
        <p:nvSpPr>
          <p:cNvPr id="11" name="TextBox 10">
            <a:extLst>
              <a:ext uri="{FF2B5EF4-FFF2-40B4-BE49-F238E27FC236}">
                <a16:creationId xmlns:a16="http://schemas.microsoft.com/office/drawing/2014/main" id="{07DD6CE8-4274-BB07-1E4D-453DAFFB44DC}"/>
              </a:ext>
            </a:extLst>
          </p:cNvPr>
          <p:cNvSpPr txBox="1"/>
          <p:nvPr/>
        </p:nvSpPr>
        <p:spPr>
          <a:xfrm>
            <a:off x="708935" y="1697787"/>
            <a:ext cx="10688320" cy="923330"/>
          </a:xfrm>
          <a:prstGeom prst="rect">
            <a:avLst/>
          </a:prstGeom>
          <a:noFill/>
        </p:spPr>
        <p:txBody>
          <a:bodyPr wrap="square">
            <a:spAutoFit/>
          </a:bodyPr>
          <a:lstStyle/>
          <a:p>
            <a:pPr fontAlgn="base"/>
            <a:r>
              <a:rPr lang="en-US" dirty="0"/>
              <a:t>Online services can do this by raising the standard when it comes to privacy protections and giving you (and your parent or carer) the control to change your privacy settings to share more personal information, if that is what you want</a:t>
            </a:r>
            <a:endParaRPr lang="en-AU" sz="2000" dirty="0"/>
          </a:p>
        </p:txBody>
      </p:sp>
    </p:spTree>
    <p:extLst>
      <p:ext uri="{BB962C8B-B14F-4D97-AF65-F5344CB8AC3E}">
        <p14:creationId xmlns:p14="http://schemas.microsoft.com/office/powerpoint/2010/main" val="3656949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7DDE7-3416-F371-454A-4A36F35CEB1C}"/>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8DCD9B-CE76-6524-4607-E939ABD10842}"/>
              </a:ext>
            </a:extLst>
          </p:cNvPr>
          <p:cNvSpPr/>
          <p:nvPr/>
        </p:nvSpPr>
        <p:spPr>
          <a:xfrm>
            <a:off x="558972" y="1734679"/>
            <a:ext cx="11049086" cy="233324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16B65EF9-C24B-D56F-D7B8-17C7CE57C697}"/>
              </a:ext>
            </a:extLst>
          </p:cNvPr>
          <p:cNvSpPr/>
          <p:nvPr/>
        </p:nvSpPr>
        <p:spPr>
          <a:xfrm>
            <a:off x="573044" y="289555"/>
            <a:ext cx="11049086" cy="1311357"/>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421A1FFA-F700-1449-D0FC-C55743570556}"/>
              </a:ext>
            </a:extLst>
          </p:cNvPr>
          <p:cNvSpPr>
            <a:spLocks noGrp="1"/>
          </p:cNvSpPr>
          <p:nvPr>
            <p:ph type="body" sz="quarter" idx="14"/>
          </p:nvPr>
        </p:nvSpPr>
        <p:spPr>
          <a:xfrm>
            <a:off x="681978" y="397750"/>
            <a:ext cx="11306822" cy="1228734"/>
          </a:xfrm>
        </p:spPr>
        <p:txBody>
          <a:bodyPr/>
          <a:lstStyle/>
          <a:p>
            <a:pPr algn="l"/>
            <a:r>
              <a:rPr lang="en-US" sz="2800" dirty="0"/>
              <a:t>Rule 3: Online services can only collect, use or share the bare minimum amount of your personal information they need to run the app, game or website unless you choose differently</a:t>
            </a:r>
            <a:endParaRPr lang="en-AU" sz="2400" dirty="0"/>
          </a:p>
        </p:txBody>
      </p:sp>
      <p:sp>
        <p:nvSpPr>
          <p:cNvPr id="2" name="TextBox 1">
            <a:extLst>
              <a:ext uri="{FF2B5EF4-FFF2-40B4-BE49-F238E27FC236}">
                <a16:creationId xmlns:a16="http://schemas.microsoft.com/office/drawing/2014/main" id="{4E34A831-E68E-2AA1-3642-B950DA0893F8}"/>
              </a:ext>
            </a:extLst>
          </p:cNvPr>
          <p:cNvSpPr txBox="1"/>
          <p:nvPr/>
        </p:nvSpPr>
        <p:spPr>
          <a:xfrm>
            <a:off x="681978" y="1895599"/>
            <a:ext cx="11059074" cy="4755148"/>
          </a:xfrm>
          <a:prstGeom prst="rect">
            <a:avLst/>
          </a:prstGeom>
          <a:noFill/>
        </p:spPr>
        <p:txBody>
          <a:bodyPr wrap="square" rtlCol="0">
            <a:spAutoFit/>
          </a:bodyPr>
          <a:lstStyle/>
          <a:p>
            <a:r>
              <a:rPr lang="en-AU" b="1" dirty="0"/>
              <a:t>Once the Code is in place, online services will give you more control over your personal information by giving you (and your parent or carer) the choice to change your privacy settings to share extra personal information (more than the bare minimum to run an app, game or website), if that is what you want.</a:t>
            </a:r>
            <a:r>
              <a:rPr lang="en-AU" dirty="0"/>
              <a:t>​</a:t>
            </a:r>
            <a:br>
              <a:rPr lang="en-AU" dirty="0"/>
            </a:br>
            <a:r>
              <a:rPr lang="en-AU" dirty="0"/>
              <a:t>​</a:t>
            </a:r>
            <a:br>
              <a:rPr lang="en-AU" dirty="0"/>
            </a:br>
            <a:r>
              <a:rPr lang="en-AU" dirty="0"/>
              <a:t>This means that online games like ‘The King Wizard’ will need to raise the standard when it comes to their privacy protections and only collect, use or share the bare minimum amount of personal information they need to run the game, unless you (and your parent or carer) choose differently. ​</a:t>
            </a:r>
            <a:endParaRPr lang="en-AU" sz="1700" dirty="0"/>
          </a:p>
          <a:p>
            <a:endParaRPr lang="en-AU" sz="1700" dirty="0"/>
          </a:p>
          <a:p>
            <a:r>
              <a:rPr lang="en-AU" sz="3200" dirty="0"/>
              <a:t>Do you </a:t>
            </a:r>
          </a:p>
          <a:p>
            <a:r>
              <a:rPr lang="en-AU" sz="3200" b="1" dirty="0"/>
              <a:t>1. Like</a:t>
            </a:r>
            <a:r>
              <a:rPr lang="en-AU" sz="3200" dirty="0"/>
              <a:t> 🙂, </a:t>
            </a:r>
          </a:p>
          <a:p>
            <a:r>
              <a:rPr lang="en-AU" sz="3200" b="1" dirty="0"/>
              <a:t>2. Dislike</a:t>
            </a:r>
            <a:r>
              <a:rPr lang="en-AU" sz="3200" dirty="0"/>
              <a:t> ☹️, or</a:t>
            </a:r>
          </a:p>
          <a:p>
            <a:r>
              <a:rPr lang="en-AU" sz="3200" b="1" dirty="0"/>
              <a:t>3. Neither</a:t>
            </a:r>
            <a:r>
              <a:rPr lang="en-AU" sz="3200" dirty="0"/>
              <a:t> 😐 </a:t>
            </a:r>
            <a:r>
              <a:rPr lang="en-AU" sz="3200" b="1" dirty="0"/>
              <a:t>like nor dislike </a:t>
            </a:r>
          </a:p>
          <a:p>
            <a:r>
              <a:rPr lang="en-AU" sz="3200" dirty="0"/>
              <a:t>Rule 3?</a:t>
            </a:r>
          </a:p>
        </p:txBody>
      </p:sp>
      <p:pic>
        <p:nvPicPr>
          <p:cNvPr id="8" name="Picture 7">
            <a:extLst>
              <a:ext uri="{FF2B5EF4-FFF2-40B4-BE49-F238E27FC236}">
                <a16:creationId xmlns:a16="http://schemas.microsoft.com/office/drawing/2014/main" id="{A30F5CFC-B2F2-2244-F6ED-99857FC543E4}"/>
              </a:ext>
            </a:extLst>
          </p:cNvPr>
          <p:cNvPicPr>
            <a:picLocks noChangeAspect="1"/>
          </p:cNvPicPr>
          <p:nvPr/>
        </p:nvPicPr>
        <p:blipFill>
          <a:blip r:embed="rId3"/>
          <a:stretch>
            <a:fillRect/>
          </a:stretch>
        </p:blipFill>
        <p:spPr>
          <a:xfrm rot="527448">
            <a:off x="7767651" y="3730429"/>
            <a:ext cx="2634886" cy="2545016"/>
          </a:xfrm>
          <a:prstGeom prst="rect">
            <a:avLst/>
          </a:prstGeom>
        </p:spPr>
      </p:pic>
    </p:spTree>
    <p:extLst>
      <p:ext uri="{BB962C8B-B14F-4D97-AF65-F5344CB8AC3E}">
        <p14:creationId xmlns:p14="http://schemas.microsoft.com/office/powerpoint/2010/main" val="8899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E89C7-AB70-2144-17F5-C2B9CB61E9D5}"/>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D9F6222-8A0B-9A7B-7C68-DA939A713780}"/>
              </a:ext>
            </a:extLst>
          </p:cNvPr>
          <p:cNvSpPr/>
          <p:nvPr/>
        </p:nvSpPr>
        <p:spPr>
          <a:xfrm>
            <a:off x="568960" y="2489200"/>
            <a:ext cx="11049086" cy="3982720"/>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E7A05F67-889D-86C5-1D3D-8409A906ED39}"/>
              </a:ext>
            </a:extLst>
          </p:cNvPr>
          <p:cNvSpPr/>
          <p:nvPr/>
        </p:nvSpPr>
        <p:spPr>
          <a:xfrm>
            <a:off x="573044" y="242086"/>
            <a:ext cx="11049086" cy="1891514"/>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69EE1E06-00FD-FF5A-A424-CAB952D22AC3}"/>
              </a:ext>
            </a:extLst>
          </p:cNvPr>
          <p:cNvSpPr>
            <a:spLocks noGrp="1"/>
          </p:cNvSpPr>
          <p:nvPr>
            <p:ph type="body" sz="quarter" idx="14"/>
          </p:nvPr>
        </p:nvSpPr>
        <p:spPr>
          <a:xfrm>
            <a:off x="620475" y="512806"/>
            <a:ext cx="11306822" cy="856838"/>
          </a:xfrm>
        </p:spPr>
        <p:txBody>
          <a:bodyPr/>
          <a:lstStyle/>
          <a:p>
            <a:pPr algn="l"/>
            <a:r>
              <a:rPr lang="en-US" b="1" dirty="0"/>
              <a:t>Rule 4: Online services need to be fair and take care of your personal information in a way that is best for you</a:t>
            </a:r>
            <a:endParaRPr lang="en-AU" sz="2800" dirty="0"/>
          </a:p>
        </p:txBody>
      </p:sp>
      <p:sp>
        <p:nvSpPr>
          <p:cNvPr id="2" name="TextBox 1">
            <a:extLst>
              <a:ext uri="{FF2B5EF4-FFF2-40B4-BE49-F238E27FC236}">
                <a16:creationId xmlns:a16="http://schemas.microsoft.com/office/drawing/2014/main" id="{37C95FC2-5E54-031E-16FF-779CC3E5F271}"/>
              </a:ext>
            </a:extLst>
          </p:cNvPr>
          <p:cNvSpPr txBox="1"/>
          <p:nvPr/>
        </p:nvSpPr>
        <p:spPr>
          <a:xfrm>
            <a:off x="825543" y="2681961"/>
            <a:ext cx="10535920" cy="3785652"/>
          </a:xfrm>
          <a:prstGeom prst="rect">
            <a:avLst/>
          </a:prstGeom>
          <a:noFill/>
        </p:spPr>
        <p:txBody>
          <a:bodyPr wrap="square" rtlCol="0">
            <a:spAutoFit/>
          </a:bodyPr>
          <a:lstStyle/>
          <a:p>
            <a:pPr fontAlgn="base"/>
            <a:r>
              <a:rPr lang="en-GB" sz="1500" b="1" dirty="0"/>
              <a:t>Scenario 4</a:t>
            </a:r>
            <a:r>
              <a:rPr lang="en-US" sz="1500" dirty="0"/>
              <a:t>​</a:t>
            </a:r>
          </a:p>
          <a:p>
            <a:pPr fontAlgn="base"/>
            <a:r>
              <a:rPr lang="en-GB" sz="1500" dirty="0"/>
              <a:t>There is a cool online shopping game called ‘Shop With Me’, that everyone is talking about on the playground. The game lets you pretend to shop.​</a:t>
            </a:r>
            <a:br>
              <a:rPr lang="en-GB" sz="1500" dirty="0"/>
            </a:br>
            <a:r>
              <a:rPr lang="en-GB" sz="1500" dirty="0"/>
              <a:t>​</a:t>
            </a:r>
          </a:p>
          <a:p>
            <a:pPr fontAlgn="base"/>
            <a:r>
              <a:rPr lang="en-GB" sz="1500" dirty="0"/>
              <a:t>You go home, you download the game and to play you must create a profile.</a:t>
            </a:r>
            <a:r>
              <a:rPr lang="en-US" sz="1500" dirty="0"/>
              <a:t>​ </a:t>
            </a:r>
            <a:r>
              <a:rPr lang="en-GB" sz="1500" dirty="0"/>
              <a:t>To create a profile, you need: a username, a profile picture, to tell them your birthday, and your address.​ You quickly to do it, and you are all set to play. The game is so fun!</a:t>
            </a:r>
            <a:r>
              <a:rPr lang="en-US" sz="1500" dirty="0"/>
              <a:t>​</a:t>
            </a:r>
          </a:p>
          <a:p>
            <a:pPr fontAlgn="base"/>
            <a:endParaRPr lang="en-GB" sz="1500" dirty="0"/>
          </a:p>
          <a:p>
            <a:pPr fontAlgn="base"/>
            <a:r>
              <a:rPr lang="en-GB" sz="1500" dirty="0"/>
              <a:t>What makes this game so fun, is that on the side of your tablet screen there are ads that tell you that you can buy the real-life version of things you are</a:t>
            </a:r>
            <a:r>
              <a:rPr lang="en-US" sz="1500" dirty="0"/>
              <a:t>​ </a:t>
            </a:r>
            <a:r>
              <a:rPr lang="en-GB" sz="1500" dirty="0"/>
              <a:t>pretend buying in this game.</a:t>
            </a:r>
            <a:r>
              <a:rPr lang="en-US" sz="1500" dirty="0"/>
              <a:t>​ </a:t>
            </a:r>
            <a:r>
              <a:rPr lang="en-GB" sz="1500" dirty="0"/>
              <a:t>The game has shared your personal information with companies to show you special ads that they know you will like and now you can click a button</a:t>
            </a:r>
            <a:r>
              <a:rPr lang="en-US" sz="1500" dirty="0"/>
              <a:t>​ </a:t>
            </a:r>
            <a:r>
              <a:rPr lang="en-GB" sz="1500" dirty="0"/>
              <a:t>that says, ‘Buy me now’ and get things delivered to your house in two days.</a:t>
            </a:r>
            <a:r>
              <a:rPr lang="en-US" sz="1500" dirty="0"/>
              <a:t>​</a:t>
            </a:r>
          </a:p>
          <a:p>
            <a:pPr fontAlgn="base"/>
            <a:endParaRPr lang="en-GB" sz="1500" dirty="0"/>
          </a:p>
          <a:p>
            <a:pPr fontAlgn="base"/>
            <a:r>
              <a:rPr lang="en-GB" sz="1500" dirty="0"/>
              <a:t>Your friends start to come to school telling you that they have bought so many of the real-life things that you can only have in your pretend wardrobe.​ You start to feel sad and left out. Seeing these special ads chosen for you, is making you feel bad. You just want them to go away.​</a:t>
            </a:r>
          </a:p>
          <a:p>
            <a:endParaRPr lang="en-AU" sz="1500" dirty="0"/>
          </a:p>
        </p:txBody>
      </p:sp>
      <p:sp>
        <p:nvSpPr>
          <p:cNvPr id="3" name="TextBox 2">
            <a:extLst>
              <a:ext uri="{FF2B5EF4-FFF2-40B4-BE49-F238E27FC236}">
                <a16:creationId xmlns:a16="http://schemas.microsoft.com/office/drawing/2014/main" id="{87F62CA6-33FA-FF0C-70EC-B236313B4E22}"/>
              </a:ext>
            </a:extLst>
          </p:cNvPr>
          <p:cNvSpPr txBox="1"/>
          <p:nvPr/>
        </p:nvSpPr>
        <p:spPr>
          <a:xfrm>
            <a:off x="620475" y="1317198"/>
            <a:ext cx="10776780" cy="646331"/>
          </a:xfrm>
          <a:prstGeom prst="rect">
            <a:avLst/>
          </a:prstGeom>
          <a:noFill/>
        </p:spPr>
        <p:txBody>
          <a:bodyPr wrap="square" rtlCol="0">
            <a:spAutoFit/>
          </a:bodyPr>
          <a:lstStyle/>
          <a:p>
            <a:r>
              <a:rPr lang="en-US" dirty="0"/>
              <a:t>When online services collect, use or share your personal information it must be in your best interests (</a:t>
            </a:r>
            <a:r>
              <a:rPr lang="en-US" b="1" dirty="0"/>
              <a:t>meaning it is best for you and fair</a:t>
            </a:r>
            <a:r>
              <a:rPr lang="en-US" dirty="0"/>
              <a:t>).</a:t>
            </a:r>
            <a:endParaRPr lang="en-AU" dirty="0"/>
          </a:p>
        </p:txBody>
      </p:sp>
    </p:spTree>
    <p:extLst>
      <p:ext uri="{BB962C8B-B14F-4D97-AF65-F5344CB8AC3E}">
        <p14:creationId xmlns:p14="http://schemas.microsoft.com/office/powerpoint/2010/main" val="1659145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6E340-F580-BACE-AEE8-EA9532EF9C2C}"/>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77E2D41-1201-2E8E-A47D-428501D0E120}"/>
              </a:ext>
            </a:extLst>
          </p:cNvPr>
          <p:cNvSpPr/>
          <p:nvPr/>
        </p:nvSpPr>
        <p:spPr>
          <a:xfrm>
            <a:off x="568050" y="1362783"/>
            <a:ext cx="11049086" cy="2267595"/>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206EE14A-B019-9E4D-18DD-35B243BF4EDC}"/>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1E03162E-B3F9-8840-575C-22AD156D694A}"/>
              </a:ext>
            </a:extLst>
          </p:cNvPr>
          <p:cNvSpPr>
            <a:spLocks noGrp="1"/>
          </p:cNvSpPr>
          <p:nvPr>
            <p:ph type="body" sz="quarter" idx="14"/>
          </p:nvPr>
        </p:nvSpPr>
        <p:spPr>
          <a:xfrm>
            <a:off x="681978" y="397750"/>
            <a:ext cx="11306822" cy="855299"/>
          </a:xfrm>
        </p:spPr>
        <p:txBody>
          <a:bodyPr/>
          <a:lstStyle/>
          <a:p>
            <a:pPr algn="l"/>
            <a:r>
              <a:rPr lang="en-US" b="1" dirty="0"/>
              <a:t>Rule 4: Online services need to be fair and take care of your personal information in a way that is best for you</a:t>
            </a:r>
            <a:endParaRPr lang="en-AU" sz="2800" dirty="0"/>
          </a:p>
        </p:txBody>
      </p:sp>
      <p:sp>
        <p:nvSpPr>
          <p:cNvPr id="2" name="TextBox 1">
            <a:extLst>
              <a:ext uri="{FF2B5EF4-FFF2-40B4-BE49-F238E27FC236}">
                <a16:creationId xmlns:a16="http://schemas.microsoft.com/office/drawing/2014/main" id="{9B07F18F-1529-308F-6610-1AFB62E408A2}"/>
              </a:ext>
            </a:extLst>
          </p:cNvPr>
          <p:cNvSpPr txBox="1"/>
          <p:nvPr/>
        </p:nvSpPr>
        <p:spPr>
          <a:xfrm>
            <a:off x="686951" y="1361244"/>
            <a:ext cx="10811284" cy="4878259"/>
          </a:xfrm>
          <a:prstGeom prst="rect">
            <a:avLst/>
          </a:prstGeom>
          <a:noFill/>
        </p:spPr>
        <p:txBody>
          <a:bodyPr wrap="square" rtlCol="0">
            <a:spAutoFit/>
          </a:bodyPr>
          <a:lstStyle/>
          <a:p>
            <a:pPr fontAlgn="base"/>
            <a:r>
              <a:rPr lang="en-GB" sz="1700" b="1" dirty="0"/>
              <a:t>Once the Code is in place, online services must stop and think about if what they do with your personal information (like show ads that are</a:t>
            </a:r>
            <a:r>
              <a:rPr lang="en-US" sz="1700" dirty="0"/>
              <a:t>​ </a:t>
            </a:r>
            <a:r>
              <a:rPr lang="en-GB" sz="1700" b="1" dirty="0"/>
              <a:t>specially for you) is what is best for you. </a:t>
            </a:r>
            <a:r>
              <a:rPr lang="en-GB" sz="1700" dirty="0"/>
              <a:t>​</a:t>
            </a:r>
            <a:br>
              <a:rPr lang="en-GB" sz="1700" dirty="0"/>
            </a:br>
            <a:r>
              <a:rPr lang="en-GB" sz="1700" dirty="0"/>
              <a:t>​</a:t>
            </a:r>
          </a:p>
          <a:p>
            <a:pPr fontAlgn="base"/>
            <a:r>
              <a:rPr lang="en-GB" sz="1700" dirty="0"/>
              <a:t>This means that online games like ‘Shop With Me’ will need to ask themselves if it is fair to show you ads that have been specially picked just for you.​</a:t>
            </a:r>
            <a:br>
              <a:rPr lang="en-GB" sz="1700" dirty="0"/>
            </a:br>
            <a:r>
              <a:rPr lang="en-GB" sz="1700" dirty="0"/>
              <a:t>​</a:t>
            </a:r>
          </a:p>
          <a:p>
            <a:pPr fontAlgn="base"/>
            <a:r>
              <a:rPr lang="en-GB" sz="1700" dirty="0"/>
              <a:t>If the answer is that it is unfair and not in your best interest, the online service must not use or share your personal information to figure out what ads</a:t>
            </a:r>
            <a:r>
              <a:rPr lang="en-US" sz="1700" dirty="0"/>
              <a:t>​ </a:t>
            </a:r>
            <a:r>
              <a:rPr lang="en-GB" sz="1700" dirty="0"/>
              <a:t>they should be showing you to try to get you to buy something.  </a:t>
            </a:r>
            <a:r>
              <a:rPr lang="en-GB" dirty="0"/>
              <a:t>​</a:t>
            </a:r>
          </a:p>
          <a:p>
            <a:endParaRPr lang="en-AU" sz="1700" dirty="0"/>
          </a:p>
          <a:p>
            <a:endParaRPr lang="en-AU" sz="17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4?</a:t>
            </a:r>
          </a:p>
        </p:txBody>
      </p:sp>
      <p:pic>
        <p:nvPicPr>
          <p:cNvPr id="16" name="Picture 15">
            <a:extLst>
              <a:ext uri="{FF2B5EF4-FFF2-40B4-BE49-F238E27FC236}">
                <a16:creationId xmlns:a16="http://schemas.microsoft.com/office/drawing/2014/main" id="{00931B0D-A6CB-04CA-C51B-745A65D01D25}"/>
              </a:ext>
            </a:extLst>
          </p:cNvPr>
          <p:cNvPicPr>
            <a:picLocks noChangeAspect="1"/>
          </p:cNvPicPr>
          <p:nvPr/>
        </p:nvPicPr>
        <p:blipFill>
          <a:blip r:embed="rId3"/>
          <a:stretch>
            <a:fillRect/>
          </a:stretch>
        </p:blipFill>
        <p:spPr>
          <a:xfrm>
            <a:off x="7422815" y="3556533"/>
            <a:ext cx="3990040" cy="3121015"/>
          </a:xfrm>
          <a:prstGeom prst="rect">
            <a:avLst/>
          </a:prstGeom>
        </p:spPr>
      </p:pic>
    </p:spTree>
    <p:extLst>
      <p:ext uri="{BB962C8B-B14F-4D97-AF65-F5344CB8AC3E}">
        <p14:creationId xmlns:p14="http://schemas.microsoft.com/office/powerpoint/2010/main" val="721021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79F7B-1E33-F293-8633-300A928ACD14}"/>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CDB2259-70E9-D570-1470-929812100FDA}"/>
              </a:ext>
            </a:extLst>
          </p:cNvPr>
          <p:cNvSpPr/>
          <p:nvPr/>
        </p:nvSpPr>
        <p:spPr>
          <a:xfrm>
            <a:off x="568960" y="3034998"/>
            <a:ext cx="11049086" cy="3416602"/>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EE5844E2-92FE-CE82-C2F9-5AC84D3BEBD5}"/>
              </a:ext>
            </a:extLst>
          </p:cNvPr>
          <p:cNvSpPr/>
          <p:nvPr/>
        </p:nvSpPr>
        <p:spPr>
          <a:xfrm>
            <a:off x="568960" y="302288"/>
            <a:ext cx="11049086" cy="2522192"/>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71EBBD78-CB29-F5AD-7BE1-F1A3BC335B28}"/>
              </a:ext>
            </a:extLst>
          </p:cNvPr>
          <p:cNvSpPr>
            <a:spLocks noGrp="1"/>
          </p:cNvSpPr>
          <p:nvPr>
            <p:ph type="body" sz="quarter" idx="14"/>
          </p:nvPr>
        </p:nvSpPr>
        <p:spPr>
          <a:xfrm>
            <a:off x="620475" y="512806"/>
            <a:ext cx="11306822" cy="856838"/>
          </a:xfrm>
        </p:spPr>
        <p:txBody>
          <a:bodyPr/>
          <a:lstStyle/>
          <a:p>
            <a:pPr algn="l"/>
            <a:r>
              <a:rPr lang="en-US" b="1" dirty="0"/>
              <a:t>Rule 5: Online services need to ask for your permission to do things with your personal information</a:t>
            </a:r>
            <a:endParaRPr lang="en-AU" sz="2800" dirty="0"/>
          </a:p>
        </p:txBody>
      </p:sp>
      <p:sp>
        <p:nvSpPr>
          <p:cNvPr id="2" name="TextBox 1">
            <a:extLst>
              <a:ext uri="{FF2B5EF4-FFF2-40B4-BE49-F238E27FC236}">
                <a16:creationId xmlns:a16="http://schemas.microsoft.com/office/drawing/2014/main" id="{A2955D46-2111-3A5C-C5C1-1EA084EBD833}"/>
              </a:ext>
            </a:extLst>
          </p:cNvPr>
          <p:cNvSpPr txBox="1"/>
          <p:nvPr/>
        </p:nvSpPr>
        <p:spPr>
          <a:xfrm>
            <a:off x="825543" y="3116020"/>
            <a:ext cx="10535920" cy="3493264"/>
          </a:xfrm>
          <a:prstGeom prst="rect">
            <a:avLst/>
          </a:prstGeom>
          <a:noFill/>
        </p:spPr>
        <p:txBody>
          <a:bodyPr wrap="square" rtlCol="0">
            <a:spAutoFit/>
          </a:bodyPr>
          <a:lstStyle/>
          <a:p>
            <a:pPr fontAlgn="base"/>
            <a:r>
              <a:rPr lang="en-GB" sz="1700" b="1" dirty="0"/>
              <a:t>Scenario 5</a:t>
            </a:r>
            <a:r>
              <a:rPr lang="en-GB" sz="1700" dirty="0"/>
              <a:t>​</a:t>
            </a:r>
          </a:p>
          <a:p>
            <a:pPr fontAlgn="base"/>
            <a:r>
              <a:rPr lang="en-GB" sz="1700" dirty="0"/>
              <a:t>Imagine yourself as a teenager who is 15-years-old in a private secondary school.​</a:t>
            </a:r>
          </a:p>
          <a:p>
            <a:pPr fontAlgn="base"/>
            <a:endParaRPr lang="en-GB" sz="1700" dirty="0"/>
          </a:p>
          <a:p>
            <a:pPr fontAlgn="base"/>
            <a:r>
              <a:rPr lang="en-GB" sz="1700" dirty="0"/>
              <a:t>At morning assembly, your principal says that the school has developed its own app called ‘School Homework’ that will let you connect with other </a:t>
            </a:r>
            <a:r>
              <a:rPr lang="en-US" sz="1700" dirty="0"/>
              <a:t>​</a:t>
            </a:r>
            <a:r>
              <a:rPr lang="en-GB" sz="1700" dirty="0"/>
              <a:t>students at your school to do homework together.​</a:t>
            </a:r>
            <a:br>
              <a:rPr lang="en-GB" sz="1700" dirty="0"/>
            </a:br>
            <a:r>
              <a:rPr lang="en-GB" sz="1700" dirty="0"/>
              <a:t>​</a:t>
            </a:r>
          </a:p>
          <a:p>
            <a:pPr fontAlgn="base"/>
            <a:r>
              <a:rPr lang="en-GB" sz="1700" dirty="0"/>
              <a:t>You are told that the app needs some personal information (first and last name, date of birth, email address, school year and class name) to create an account and </a:t>
            </a:r>
            <a:r>
              <a:rPr lang="en-US" sz="1700" dirty="0"/>
              <a:t>​</a:t>
            </a:r>
            <a:r>
              <a:rPr lang="en-GB" sz="1700" dirty="0"/>
              <a:t>that this personal information will be shared with the school to make sure you go to that school and to connect you with the right students in your class.</a:t>
            </a:r>
            <a:r>
              <a:rPr lang="en-US" sz="1700" dirty="0"/>
              <a:t>​</a:t>
            </a:r>
          </a:p>
          <a:p>
            <a:pPr fontAlgn="base"/>
            <a:endParaRPr lang="en-US" sz="1700" dirty="0"/>
          </a:p>
          <a:p>
            <a:pPr fontAlgn="base"/>
            <a:r>
              <a:rPr lang="en-GB" sz="1700" dirty="0"/>
              <a:t>To begin using the app you need to hand over this personal information. Because you are 15-years-old, the app can go directly to you to ask for your permission to</a:t>
            </a:r>
            <a:r>
              <a:rPr lang="en-US" sz="1700" dirty="0"/>
              <a:t>​ </a:t>
            </a:r>
            <a:r>
              <a:rPr lang="en-GB" sz="1700" dirty="0"/>
              <a:t>share that personal information.​</a:t>
            </a:r>
          </a:p>
          <a:p>
            <a:endParaRPr lang="en-AU" sz="1700" dirty="0"/>
          </a:p>
        </p:txBody>
      </p:sp>
      <p:sp>
        <p:nvSpPr>
          <p:cNvPr id="11" name="TextBox 10">
            <a:extLst>
              <a:ext uri="{FF2B5EF4-FFF2-40B4-BE49-F238E27FC236}">
                <a16:creationId xmlns:a16="http://schemas.microsoft.com/office/drawing/2014/main" id="{0E41161C-4174-0D80-31E9-606AB7A46555}"/>
              </a:ext>
            </a:extLst>
          </p:cNvPr>
          <p:cNvSpPr txBox="1"/>
          <p:nvPr/>
        </p:nvSpPr>
        <p:spPr>
          <a:xfrm>
            <a:off x="708935" y="1286665"/>
            <a:ext cx="10688320" cy="1785104"/>
          </a:xfrm>
          <a:prstGeom prst="rect">
            <a:avLst/>
          </a:prstGeom>
          <a:noFill/>
        </p:spPr>
        <p:txBody>
          <a:bodyPr wrap="square">
            <a:spAutoFit/>
          </a:bodyPr>
          <a:lstStyle/>
          <a:p>
            <a:pPr fontAlgn="base"/>
            <a:r>
              <a:rPr lang="en-US" dirty="0"/>
              <a:t>If you are </a:t>
            </a:r>
            <a:r>
              <a:rPr lang="en-US" b="1" dirty="0"/>
              <a:t>15-years-old or older</a:t>
            </a:r>
            <a:r>
              <a:rPr lang="en-US" dirty="0"/>
              <a:t>, you can make your own decisions about your personal information online. Online services can go to you directly to ask for your permission.​</a:t>
            </a:r>
            <a:br>
              <a:rPr lang="en-US" dirty="0"/>
            </a:br>
            <a:r>
              <a:rPr lang="en-US" dirty="0"/>
              <a:t>​</a:t>
            </a:r>
          </a:p>
          <a:p>
            <a:pPr fontAlgn="base"/>
            <a:r>
              <a:rPr lang="en-US" dirty="0"/>
              <a:t>If you are </a:t>
            </a:r>
            <a:r>
              <a:rPr lang="en-US" b="1" dirty="0"/>
              <a:t>under 15-years-old</a:t>
            </a:r>
            <a:r>
              <a:rPr lang="en-US" dirty="0"/>
              <a:t>, your parent or carer will need to be asked for permission to make decisions about your personal information online.</a:t>
            </a:r>
          </a:p>
          <a:p>
            <a:pPr>
              <a:spcAft>
                <a:spcPts val="1200"/>
              </a:spcAft>
            </a:pPr>
            <a:endParaRPr lang="en-AU" sz="2000" dirty="0"/>
          </a:p>
        </p:txBody>
      </p:sp>
    </p:spTree>
    <p:extLst>
      <p:ext uri="{BB962C8B-B14F-4D97-AF65-F5344CB8AC3E}">
        <p14:creationId xmlns:p14="http://schemas.microsoft.com/office/powerpoint/2010/main" val="163919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EE465-5E84-8CD8-2FF6-9D2FFE37448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52A4641-0C88-B12D-B52B-D7187052B011}"/>
              </a:ext>
            </a:extLst>
          </p:cNvPr>
          <p:cNvSpPr/>
          <p:nvPr/>
        </p:nvSpPr>
        <p:spPr>
          <a:xfrm>
            <a:off x="573044" y="1362783"/>
            <a:ext cx="11049086" cy="2514051"/>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F1C1C25D-0A74-9C69-EE66-93B3081F52A3}"/>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B60C20C8-B5F4-5864-59BC-28AA731EEA5F}"/>
              </a:ext>
            </a:extLst>
          </p:cNvPr>
          <p:cNvSpPr>
            <a:spLocks noGrp="1"/>
          </p:cNvSpPr>
          <p:nvPr>
            <p:ph type="body" sz="quarter" idx="14"/>
          </p:nvPr>
        </p:nvSpPr>
        <p:spPr>
          <a:xfrm>
            <a:off x="681978" y="397750"/>
            <a:ext cx="11306822" cy="1470980"/>
          </a:xfrm>
        </p:spPr>
        <p:txBody>
          <a:bodyPr/>
          <a:lstStyle/>
          <a:p>
            <a:pPr algn="l"/>
            <a:r>
              <a:rPr lang="en-US" sz="2800" b="1" dirty="0"/>
              <a:t>Rule 5: Online services need to ask for your permission to do things with your personal information</a:t>
            </a:r>
            <a:endParaRPr lang="en-AU" sz="2400" dirty="0"/>
          </a:p>
          <a:p>
            <a:pPr algn="l"/>
            <a:endParaRPr lang="en-AU" sz="2800" dirty="0"/>
          </a:p>
        </p:txBody>
      </p:sp>
      <p:sp>
        <p:nvSpPr>
          <p:cNvPr id="2" name="TextBox 1">
            <a:extLst>
              <a:ext uri="{FF2B5EF4-FFF2-40B4-BE49-F238E27FC236}">
                <a16:creationId xmlns:a16="http://schemas.microsoft.com/office/drawing/2014/main" id="{37F12EF6-5DED-9F49-88F0-C62C93A1E865}"/>
              </a:ext>
            </a:extLst>
          </p:cNvPr>
          <p:cNvSpPr txBox="1"/>
          <p:nvPr/>
        </p:nvSpPr>
        <p:spPr>
          <a:xfrm>
            <a:off x="573044" y="1499733"/>
            <a:ext cx="11059074" cy="5109091"/>
          </a:xfrm>
          <a:prstGeom prst="rect">
            <a:avLst/>
          </a:prstGeom>
          <a:noFill/>
        </p:spPr>
        <p:txBody>
          <a:bodyPr wrap="square" rtlCol="0">
            <a:spAutoFit/>
          </a:bodyPr>
          <a:lstStyle/>
          <a:p>
            <a:pPr fontAlgn="base"/>
            <a:r>
              <a:rPr lang="en-GB" sz="1500" b="1" dirty="0"/>
              <a:t>Once the Code is in place, if you are 15 years-old or older, online services no longer need to get permission from your parents or carers to collect, use, or</a:t>
            </a:r>
            <a:r>
              <a:rPr lang="en-US" sz="1500" dirty="0"/>
              <a:t>​ </a:t>
            </a:r>
            <a:r>
              <a:rPr lang="en-GB" sz="1500" b="1" dirty="0"/>
              <a:t>share your personal information. They will now go straight to you, and you can give permission by saying either ‘</a:t>
            </a:r>
            <a:r>
              <a:rPr lang="en-GB" sz="1500" b="1" dirty="0" err="1"/>
              <a:t>yes’</a:t>
            </a:r>
            <a:r>
              <a:rPr lang="en-GB" sz="1500" b="1" dirty="0"/>
              <a:t> or ‘no’.</a:t>
            </a:r>
            <a:r>
              <a:rPr lang="en-GB" sz="1500" dirty="0"/>
              <a:t>​</a:t>
            </a:r>
            <a:br>
              <a:rPr lang="en-GB" sz="1500" dirty="0"/>
            </a:br>
            <a:r>
              <a:rPr lang="en-GB" sz="1500" dirty="0"/>
              <a:t>​</a:t>
            </a:r>
          </a:p>
          <a:p>
            <a:pPr fontAlgn="base"/>
            <a:r>
              <a:rPr lang="en-GB" sz="1500" b="1" dirty="0"/>
              <a:t>If you are under 15-years-old, online services will need to ask your parent or carer for permission to make a decision about your personal information</a:t>
            </a:r>
            <a:r>
              <a:rPr lang="en-US" sz="1500" dirty="0"/>
              <a:t>​ </a:t>
            </a:r>
            <a:r>
              <a:rPr lang="en-GB" sz="1500" b="1" dirty="0"/>
              <a:t>online by either saying ‘</a:t>
            </a:r>
            <a:r>
              <a:rPr lang="en-GB" sz="1500" b="1" dirty="0" err="1"/>
              <a:t>yes’</a:t>
            </a:r>
            <a:r>
              <a:rPr lang="en-GB" sz="1500" b="1" dirty="0"/>
              <a:t> or ‘no’.</a:t>
            </a:r>
            <a:r>
              <a:rPr lang="en-GB" sz="1500" dirty="0"/>
              <a:t>​</a:t>
            </a:r>
            <a:br>
              <a:rPr lang="en-GB" sz="1500" dirty="0"/>
            </a:br>
            <a:r>
              <a:rPr lang="en-GB" sz="1500" dirty="0"/>
              <a:t>​</a:t>
            </a:r>
          </a:p>
          <a:p>
            <a:pPr fontAlgn="base"/>
            <a:r>
              <a:rPr lang="en-GB" sz="1500" dirty="0"/>
              <a:t>This means that online apps like ‘School Homework’ will ask for your permission directly, if you are 15-years-old and older, and if you are under 15-years-old, the app will need to</a:t>
            </a:r>
            <a:r>
              <a:rPr lang="en-US" sz="1500" dirty="0"/>
              <a:t>​ </a:t>
            </a:r>
            <a:r>
              <a:rPr lang="en-GB" sz="1500" dirty="0"/>
              <a:t>ask permission from a parent or carer.​</a:t>
            </a:r>
          </a:p>
          <a:p>
            <a:pPr fontAlgn="base"/>
            <a:r>
              <a:rPr lang="en-GB" sz="1400" dirty="0"/>
              <a:t>​</a:t>
            </a:r>
          </a:p>
          <a:p>
            <a:endParaRPr lang="en-AU" sz="1700" dirty="0"/>
          </a:p>
          <a:p>
            <a:r>
              <a:rPr lang="en-AU" sz="3200" dirty="0"/>
              <a:t>Do you </a:t>
            </a:r>
          </a:p>
          <a:p>
            <a:r>
              <a:rPr lang="en-AU" sz="3200" b="1" dirty="0"/>
              <a:t>1. Like</a:t>
            </a:r>
            <a:r>
              <a:rPr lang="en-AU" sz="3200" dirty="0"/>
              <a:t> 🙂, </a:t>
            </a:r>
          </a:p>
          <a:p>
            <a:r>
              <a:rPr lang="en-AU" sz="3200" b="1" dirty="0"/>
              <a:t>2. Dislike</a:t>
            </a:r>
            <a:r>
              <a:rPr lang="en-AU" sz="3200" dirty="0"/>
              <a:t> ☹️, or</a:t>
            </a:r>
          </a:p>
          <a:p>
            <a:r>
              <a:rPr lang="en-AU" sz="3200" b="1" dirty="0"/>
              <a:t>3. Neither</a:t>
            </a:r>
            <a:r>
              <a:rPr lang="en-AU" sz="3200" dirty="0"/>
              <a:t> 😐 </a:t>
            </a:r>
            <a:r>
              <a:rPr lang="en-AU" sz="3200" b="1" dirty="0"/>
              <a:t>like nor dislike </a:t>
            </a:r>
          </a:p>
          <a:p>
            <a:r>
              <a:rPr lang="en-AU" sz="3200" dirty="0"/>
              <a:t>Rule 5?</a:t>
            </a:r>
          </a:p>
        </p:txBody>
      </p:sp>
      <p:pic>
        <p:nvPicPr>
          <p:cNvPr id="8" name="Picture 7">
            <a:extLst>
              <a:ext uri="{FF2B5EF4-FFF2-40B4-BE49-F238E27FC236}">
                <a16:creationId xmlns:a16="http://schemas.microsoft.com/office/drawing/2014/main" id="{ED5077C3-3F96-D889-9D5D-195BFC263C11}"/>
              </a:ext>
            </a:extLst>
          </p:cNvPr>
          <p:cNvPicPr>
            <a:picLocks noChangeAspect="1"/>
          </p:cNvPicPr>
          <p:nvPr/>
        </p:nvPicPr>
        <p:blipFill>
          <a:blip r:embed="rId3"/>
          <a:stretch>
            <a:fillRect/>
          </a:stretch>
        </p:blipFill>
        <p:spPr>
          <a:xfrm>
            <a:off x="6972896" y="3415774"/>
            <a:ext cx="3308536" cy="3438195"/>
          </a:xfrm>
          <a:prstGeom prst="rect">
            <a:avLst/>
          </a:prstGeom>
        </p:spPr>
      </p:pic>
    </p:spTree>
    <p:extLst>
      <p:ext uri="{BB962C8B-B14F-4D97-AF65-F5344CB8AC3E}">
        <p14:creationId xmlns:p14="http://schemas.microsoft.com/office/powerpoint/2010/main" val="76419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EC60F-A0C1-86E7-A9BE-829CE8B50468}"/>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E6785CF-8B08-7D64-AE10-9EF859796E51}"/>
              </a:ext>
            </a:extLst>
          </p:cNvPr>
          <p:cNvSpPr/>
          <p:nvPr/>
        </p:nvSpPr>
        <p:spPr>
          <a:xfrm>
            <a:off x="573044" y="1362784"/>
            <a:ext cx="11049086" cy="1214168"/>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9EB2FE54-4B28-F090-7316-790596083228}"/>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3CA983BC-FFCA-F8E8-D03E-48E8CC809F0A}"/>
              </a:ext>
            </a:extLst>
          </p:cNvPr>
          <p:cNvSpPr>
            <a:spLocks noGrp="1"/>
          </p:cNvSpPr>
          <p:nvPr>
            <p:ph type="body" sz="quarter" idx="14"/>
          </p:nvPr>
        </p:nvSpPr>
        <p:spPr>
          <a:xfrm>
            <a:off x="681978" y="397750"/>
            <a:ext cx="11306822" cy="1470980"/>
          </a:xfrm>
        </p:spPr>
        <p:txBody>
          <a:bodyPr/>
          <a:lstStyle/>
          <a:p>
            <a:pPr algn="l"/>
            <a:r>
              <a:rPr lang="en-US" sz="2800" b="1" dirty="0"/>
              <a:t>Rule 5: Online services need to ask for your permission to do things with your personal information</a:t>
            </a:r>
            <a:endParaRPr lang="en-AU" sz="2400" dirty="0"/>
          </a:p>
          <a:p>
            <a:pPr algn="l"/>
            <a:endParaRPr lang="en-AU" sz="2800" dirty="0"/>
          </a:p>
        </p:txBody>
      </p:sp>
      <p:sp>
        <p:nvSpPr>
          <p:cNvPr id="2" name="TextBox 1">
            <a:extLst>
              <a:ext uri="{FF2B5EF4-FFF2-40B4-BE49-F238E27FC236}">
                <a16:creationId xmlns:a16="http://schemas.microsoft.com/office/drawing/2014/main" id="{255D4654-F597-4115-5F14-5B29B46D62C1}"/>
              </a:ext>
            </a:extLst>
          </p:cNvPr>
          <p:cNvSpPr txBox="1"/>
          <p:nvPr/>
        </p:nvSpPr>
        <p:spPr>
          <a:xfrm>
            <a:off x="573044" y="1499733"/>
            <a:ext cx="11059074" cy="1077218"/>
          </a:xfrm>
          <a:prstGeom prst="rect">
            <a:avLst/>
          </a:prstGeom>
          <a:noFill/>
        </p:spPr>
        <p:txBody>
          <a:bodyPr wrap="square" rtlCol="0">
            <a:spAutoFit/>
          </a:bodyPr>
          <a:lstStyle/>
          <a:p>
            <a:pPr fontAlgn="base"/>
            <a:r>
              <a:rPr lang="en-GB" sz="2400" dirty="0"/>
              <a:t>If you think that Rule 5 should have a different age, what age do you think children should be allowed to give permission without their parents or carer's permission?​</a:t>
            </a:r>
          </a:p>
          <a:p>
            <a:endParaRPr lang="en-AU" sz="1600" dirty="0"/>
          </a:p>
        </p:txBody>
      </p:sp>
      <p:sp>
        <p:nvSpPr>
          <p:cNvPr id="6" name="TextBox 5">
            <a:extLst>
              <a:ext uri="{FF2B5EF4-FFF2-40B4-BE49-F238E27FC236}">
                <a16:creationId xmlns:a16="http://schemas.microsoft.com/office/drawing/2014/main" id="{356BB06F-DC50-67B4-D7BA-11FC117D73E0}"/>
              </a:ext>
            </a:extLst>
          </p:cNvPr>
          <p:cNvSpPr txBox="1">
            <a:spLocks noChangeAspect="1"/>
          </p:cNvSpPr>
          <p:nvPr/>
        </p:nvSpPr>
        <p:spPr>
          <a:xfrm>
            <a:off x="573044" y="3162255"/>
            <a:ext cx="1226292" cy="1120382"/>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12</a:t>
            </a:r>
          </a:p>
        </p:txBody>
      </p:sp>
      <p:sp>
        <p:nvSpPr>
          <p:cNvPr id="7" name="TextBox 6">
            <a:extLst>
              <a:ext uri="{FF2B5EF4-FFF2-40B4-BE49-F238E27FC236}">
                <a16:creationId xmlns:a16="http://schemas.microsoft.com/office/drawing/2014/main" id="{88BBB798-28A4-E373-174D-19AC0C4F8048}"/>
              </a:ext>
            </a:extLst>
          </p:cNvPr>
          <p:cNvSpPr txBox="1">
            <a:spLocks noChangeAspect="1"/>
          </p:cNvSpPr>
          <p:nvPr/>
        </p:nvSpPr>
        <p:spPr>
          <a:xfrm>
            <a:off x="2183641" y="3162255"/>
            <a:ext cx="1226292" cy="1120382"/>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13</a:t>
            </a:r>
          </a:p>
        </p:txBody>
      </p:sp>
      <p:sp>
        <p:nvSpPr>
          <p:cNvPr id="8" name="TextBox 7">
            <a:extLst>
              <a:ext uri="{FF2B5EF4-FFF2-40B4-BE49-F238E27FC236}">
                <a16:creationId xmlns:a16="http://schemas.microsoft.com/office/drawing/2014/main" id="{6320126F-507D-7956-5B5C-3BAC1576E102}"/>
              </a:ext>
            </a:extLst>
          </p:cNvPr>
          <p:cNvSpPr txBox="1">
            <a:spLocks noChangeAspect="1"/>
          </p:cNvSpPr>
          <p:nvPr/>
        </p:nvSpPr>
        <p:spPr>
          <a:xfrm>
            <a:off x="3849669" y="3163248"/>
            <a:ext cx="1226292" cy="1120382"/>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14</a:t>
            </a:r>
          </a:p>
        </p:txBody>
      </p:sp>
      <p:sp>
        <p:nvSpPr>
          <p:cNvPr id="9" name="TextBox 8">
            <a:extLst>
              <a:ext uri="{FF2B5EF4-FFF2-40B4-BE49-F238E27FC236}">
                <a16:creationId xmlns:a16="http://schemas.microsoft.com/office/drawing/2014/main" id="{14902D18-DCB5-827E-777E-7F7422C37C24}"/>
              </a:ext>
            </a:extLst>
          </p:cNvPr>
          <p:cNvSpPr txBox="1">
            <a:spLocks noChangeAspect="1"/>
          </p:cNvSpPr>
          <p:nvPr/>
        </p:nvSpPr>
        <p:spPr>
          <a:xfrm>
            <a:off x="5481595" y="3162255"/>
            <a:ext cx="1226292" cy="1120382"/>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15</a:t>
            </a:r>
          </a:p>
        </p:txBody>
      </p:sp>
      <p:sp>
        <p:nvSpPr>
          <p:cNvPr id="10" name="TextBox 9">
            <a:extLst>
              <a:ext uri="{FF2B5EF4-FFF2-40B4-BE49-F238E27FC236}">
                <a16:creationId xmlns:a16="http://schemas.microsoft.com/office/drawing/2014/main" id="{1D663E61-9D8C-7339-E00F-F4877E410356}"/>
              </a:ext>
            </a:extLst>
          </p:cNvPr>
          <p:cNvSpPr txBox="1">
            <a:spLocks noChangeAspect="1"/>
          </p:cNvSpPr>
          <p:nvPr/>
        </p:nvSpPr>
        <p:spPr>
          <a:xfrm>
            <a:off x="7147623" y="3162255"/>
            <a:ext cx="1226292" cy="1120382"/>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16</a:t>
            </a:r>
          </a:p>
        </p:txBody>
      </p:sp>
      <p:sp>
        <p:nvSpPr>
          <p:cNvPr id="11" name="TextBox 10">
            <a:extLst>
              <a:ext uri="{FF2B5EF4-FFF2-40B4-BE49-F238E27FC236}">
                <a16:creationId xmlns:a16="http://schemas.microsoft.com/office/drawing/2014/main" id="{7AB3EF9E-3550-BDEA-B635-7E26B022FD5C}"/>
              </a:ext>
            </a:extLst>
          </p:cNvPr>
          <p:cNvSpPr txBox="1">
            <a:spLocks noChangeAspect="1"/>
          </p:cNvSpPr>
          <p:nvPr/>
        </p:nvSpPr>
        <p:spPr>
          <a:xfrm>
            <a:off x="8813651" y="3146305"/>
            <a:ext cx="1226292" cy="1120382"/>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17</a:t>
            </a:r>
          </a:p>
        </p:txBody>
      </p:sp>
      <p:sp>
        <p:nvSpPr>
          <p:cNvPr id="12" name="TextBox 11">
            <a:extLst>
              <a:ext uri="{FF2B5EF4-FFF2-40B4-BE49-F238E27FC236}">
                <a16:creationId xmlns:a16="http://schemas.microsoft.com/office/drawing/2014/main" id="{68B56B5A-C9E0-716F-FA85-5E35F0493099}"/>
              </a:ext>
            </a:extLst>
          </p:cNvPr>
          <p:cNvSpPr txBox="1">
            <a:spLocks noChangeAspect="1"/>
          </p:cNvSpPr>
          <p:nvPr/>
        </p:nvSpPr>
        <p:spPr>
          <a:xfrm>
            <a:off x="10347394" y="3163248"/>
            <a:ext cx="1226292" cy="1120382"/>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18+</a:t>
            </a:r>
          </a:p>
        </p:txBody>
      </p:sp>
      <p:pic>
        <p:nvPicPr>
          <p:cNvPr id="14" name="Picture 13" descr="A cartoon of a person sitting on the floor&#10;&#10;AI-generated content may be incorrect.">
            <a:extLst>
              <a:ext uri="{FF2B5EF4-FFF2-40B4-BE49-F238E27FC236}">
                <a16:creationId xmlns:a16="http://schemas.microsoft.com/office/drawing/2014/main" id="{E691481D-793D-6D8B-C2A8-C954B60D63B8}"/>
              </a:ext>
            </a:extLst>
          </p:cNvPr>
          <p:cNvPicPr>
            <a:picLocks noChangeAspect="1"/>
          </p:cNvPicPr>
          <p:nvPr/>
        </p:nvPicPr>
        <p:blipFill>
          <a:blip r:embed="rId3"/>
          <a:srcRect l="15903" t="21431" r="7649"/>
          <a:stretch>
            <a:fillRect/>
          </a:stretch>
        </p:blipFill>
        <p:spPr>
          <a:xfrm>
            <a:off x="4394733" y="4283630"/>
            <a:ext cx="3415695" cy="2792574"/>
          </a:xfrm>
          <a:prstGeom prst="rect">
            <a:avLst/>
          </a:prstGeom>
        </p:spPr>
      </p:pic>
    </p:spTree>
    <p:extLst>
      <p:ext uri="{BB962C8B-B14F-4D97-AF65-F5344CB8AC3E}">
        <p14:creationId xmlns:p14="http://schemas.microsoft.com/office/powerpoint/2010/main" val="3799606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FDD30-FA39-D569-E2F4-B2D9346214A0}"/>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C7418DD-F023-5BED-E8C5-55BBB5871797}"/>
              </a:ext>
            </a:extLst>
          </p:cNvPr>
          <p:cNvSpPr/>
          <p:nvPr/>
        </p:nvSpPr>
        <p:spPr>
          <a:xfrm>
            <a:off x="457200" y="4731555"/>
            <a:ext cx="11306822" cy="1826940"/>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0A88481A-B457-18AA-C233-A3C7FF8CCA39}"/>
              </a:ext>
            </a:extLst>
          </p:cNvPr>
          <p:cNvSpPr/>
          <p:nvPr/>
        </p:nvSpPr>
        <p:spPr>
          <a:xfrm>
            <a:off x="457200" y="301093"/>
            <a:ext cx="11306822" cy="4291228"/>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C5D5C06A-24BD-ACE9-B2C8-2133781DF546}"/>
              </a:ext>
            </a:extLst>
          </p:cNvPr>
          <p:cNvSpPr>
            <a:spLocks noGrp="1"/>
          </p:cNvSpPr>
          <p:nvPr>
            <p:ph type="body" sz="quarter" idx="14"/>
          </p:nvPr>
        </p:nvSpPr>
        <p:spPr>
          <a:xfrm>
            <a:off x="620475" y="512806"/>
            <a:ext cx="11306822" cy="1227195"/>
          </a:xfrm>
        </p:spPr>
        <p:txBody>
          <a:bodyPr/>
          <a:lstStyle/>
          <a:p>
            <a:pPr algn="l"/>
            <a:r>
              <a:rPr lang="en-US" b="1" dirty="0"/>
              <a:t>Rule 6: If you are under 15-years, in some situations online services will need to involve both you and your parent, to get permission to change your privacy protections</a:t>
            </a:r>
            <a:endParaRPr lang="en-AU" sz="2800" dirty="0"/>
          </a:p>
        </p:txBody>
      </p:sp>
      <p:sp>
        <p:nvSpPr>
          <p:cNvPr id="11" name="TextBox 10">
            <a:extLst>
              <a:ext uri="{FF2B5EF4-FFF2-40B4-BE49-F238E27FC236}">
                <a16:creationId xmlns:a16="http://schemas.microsoft.com/office/drawing/2014/main" id="{C701CAFB-4F0A-73F5-D0C1-C034974DFC55}"/>
              </a:ext>
            </a:extLst>
          </p:cNvPr>
          <p:cNvSpPr txBox="1"/>
          <p:nvPr/>
        </p:nvSpPr>
        <p:spPr>
          <a:xfrm>
            <a:off x="620473" y="4731555"/>
            <a:ext cx="10954225" cy="2031325"/>
          </a:xfrm>
          <a:prstGeom prst="rect">
            <a:avLst/>
          </a:prstGeom>
          <a:noFill/>
        </p:spPr>
        <p:txBody>
          <a:bodyPr wrap="square">
            <a:spAutoFit/>
          </a:bodyPr>
          <a:lstStyle/>
          <a:p>
            <a:pPr fontAlgn="base"/>
            <a:r>
              <a:rPr lang="en-GB" sz="1400" b="1" dirty="0"/>
              <a:t>Scenario 6</a:t>
            </a:r>
            <a:r>
              <a:rPr lang="en-GB" sz="1400" dirty="0"/>
              <a:t>​</a:t>
            </a:r>
          </a:p>
          <a:p>
            <a:pPr fontAlgn="base"/>
            <a:r>
              <a:rPr lang="en-GB" sz="1400" dirty="0"/>
              <a:t>Think back to the scenario with the ‘School Homework’ app (see Scenario 5), but you are back to your actual age (under 15-years-old).​</a:t>
            </a:r>
          </a:p>
          <a:p>
            <a:pPr fontAlgn="base"/>
            <a:endParaRPr lang="en-GB" sz="1400" dirty="0"/>
          </a:p>
          <a:p>
            <a:pPr fontAlgn="base"/>
            <a:r>
              <a:rPr lang="en-GB" sz="1400" dirty="0"/>
              <a:t>This app is being used at your primary school. Your friends tell you that there is a setting within the ‘School Homework’ app that you can change and</a:t>
            </a:r>
            <a:r>
              <a:rPr lang="en-US" sz="1400" dirty="0"/>
              <a:t>​ </a:t>
            </a:r>
            <a:r>
              <a:rPr lang="en-GB" sz="1400" dirty="0"/>
              <a:t>this change means that your personal information will be shared with all the homework tutors in your suburb.</a:t>
            </a:r>
            <a:r>
              <a:rPr lang="en-US" sz="1400" dirty="0"/>
              <a:t>​ </a:t>
            </a:r>
            <a:r>
              <a:rPr lang="en-GB" sz="1400" dirty="0"/>
              <a:t>Your friend tells you that he has been able to get so much help from the tutor in his suburb, and his maths is improving because of it!​</a:t>
            </a:r>
            <a:br>
              <a:rPr lang="en-GB" sz="1400" dirty="0"/>
            </a:br>
            <a:r>
              <a:rPr lang="en-GB" sz="1400" dirty="0"/>
              <a:t>​</a:t>
            </a:r>
          </a:p>
          <a:p>
            <a:pPr fontAlgn="base"/>
            <a:r>
              <a:rPr lang="en-GB" sz="1400" dirty="0"/>
              <a:t>You are excited, so you find the setting on the app and change it straight away.</a:t>
            </a:r>
          </a:p>
          <a:p>
            <a:pPr fontAlgn="base"/>
            <a:endParaRPr lang="en-US" sz="1400" dirty="0"/>
          </a:p>
        </p:txBody>
      </p:sp>
      <p:sp>
        <p:nvSpPr>
          <p:cNvPr id="3" name="TextBox 2">
            <a:extLst>
              <a:ext uri="{FF2B5EF4-FFF2-40B4-BE49-F238E27FC236}">
                <a16:creationId xmlns:a16="http://schemas.microsoft.com/office/drawing/2014/main" id="{87686B2B-F16A-FA56-C665-7845D926088C}"/>
              </a:ext>
            </a:extLst>
          </p:cNvPr>
          <p:cNvSpPr txBox="1"/>
          <p:nvPr/>
        </p:nvSpPr>
        <p:spPr>
          <a:xfrm>
            <a:off x="620474" y="1638401"/>
            <a:ext cx="10954225" cy="3093154"/>
          </a:xfrm>
          <a:prstGeom prst="rect">
            <a:avLst/>
          </a:prstGeom>
          <a:noFill/>
        </p:spPr>
        <p:txBody>
          <a:bodyPr wrap="square">
            <a:spAutoFit/>
          </a:bodyPr>
          <a:lstStyle/>
          <a:p>
            <a:pPr fontAlgn="base"/>
            <a:r>
              <a:rPr lang="en-US" sz="1500" b="1" dirty="0"/>
              <a:t>If you choose to </a:t>
            </a:r>
            <a:r>
              <a:rPr lang="en-US" sz="1500" dirty="0"/>
              <a:t>allow an online service to:​</a:t>
            </a:r>
          </a:p>
          <a:p>
            <a:pPr marL="742974" lvl="1" indent="-285750" fontAlgn="base">
              <a:buFont typeface="Arial" panose="020B0604020202020204" pitchFamily="34" charset="0"/>
              <a:buChar char="•"/>
            </a:pPr>
            <a:r>
              <a:rPr lang="en-US" sz="1500" dirty="0"/>
              <a:t>use or share your personal information for some reason beyond the bare minimum to run the app, game, or website (like to show you ads that have been specially picked, just for you), or​</a:t>
            </a:r>
          </a:p>
          <a:p>
            <a:pPr marL="742974" lvl="1" indent="-285750" fontAlgn="base">
              <a:buFont typeface="Arial" panose="020B0604020202020204" pitchFamily="34" charset="0"/>
              <a:buChar char="•"/>
            </a:pPr>
            <a:r>
              <a:rPr lang="en-US" sz="1500" dirty="0"/>
              <a:t>collect sensitive information (which is personal information that needs to be treated extra carefully, like your health information).</a:t>
            </a:r>
          </a:p>
          <a:p>
            <a:pPr marL="742974" lvl="1" indent="-285750" fontAlgn="base">
              <a:buFont typeface="Arial" panose="020B0604020202020204" pitchFamily="34" charset="0"/>
              <a:buChar char="•"/>
            </a:pPr>
            <a:endParaRPr lang="en-US" sz="1500" dirty="0"/>
          </a:p>
          <a:p>
            <a:pPr fontAlgn="base"/>
            <a:r>
              <a:rPr lang="en-US" sz="1500" dirty="0"/>
              <a:t>The online service </a:t>
            </a:r>
            <a:r>
              <a:rPr lang="en-US" sz="1500" b="1" dirty="0"/>
              <a:t>will ask you first</a:t>
            </a:r>
            <a:r>
              <a:rPr lang="en-US" sz="1500" dirty="0"/>
              <a:t> to give permission to share your personal information so that you get to have a say (part of getting that permission​ means that the online service must give you an explanation of what the change means so that you understand what will happen and why).​</a:t>
            </a:r>
          </a:p>
          <a:p>
            <a:pPr fontAlgn="base"/>
            <a:endParaRPr lang="en-US" sz="1500" dirty="0"/>
          </a:p>
          <a:p>
            <a:pPr fontAlgn="base"/>
            <a:r>
              <a:rPr lang="en-US" sz="1500" dirty="0"/>
              <a:t>The online service will </a:t>
            </a:r>
            <a:r>
              <a:rPr lang="en-US" sz="1500" b="1" dirty="0"/>
              <a:t>then ask your parent or carer</a:t>
            </a:r>
            <a:r>
              <a:rPr lang="en-US" sz="1500" dirty="0"/>
              <a:t> if they give permission, either ‘</a:t>
            </a:r>
            <a:r>
              <a:rPr lang="en-US" sz="1500" dirty="0" err="1"/>
              <a:t>yes’</a:t>
            </a:r>
            <a:r>
              <a:rPr lang="en-US" sz="1500" dirty="0"/>
              <a:t> or ‘no’, because they have ultimate say. Only once your parent or​ carer has said ‘</a:t>
            </a:r>
            <a:r>
              <a:rPr lang="en-US" sz="1500" dirty="0" err="1"/>
              <a:t>yes’</a:t>
            </a:r>
            <a:r>
              <a:rPr lang="en-US" sz="1500" dirty="0"/>
              <a:t> can permission be granted and the change to your privacy protections happen.</a:t>
            </a:r>
          </a:p>
          <a:p>
            <a:pPr fontAlgn="base"/>
            <a:endParaRPr lang="en-US" sz="1500" dirty="0"/>
          </a:p>
        </p:txBody>
      </p:sp>
    </p:spTree>
    <p:extLst>
      <p:ext uri="{BB962C8B-B14F-4D97-AF65-F5344CB8AC3E}">
        <p14:creationId xmlns:p14="http://schemas.microsoft.com/office/powerpoint/2010/main" val="34969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3FA6-AB7A-20CB-1A8A-98F134FD09BD}"/>
              </a:ext>
            </a:extLst>
          </p:cNvPr>
          <p:cNvSpPr>
            <a:spLocks noGrp="1"/>
          </p:cNvSpPr>
          <p:nvPr>
            <p:ph type="title"/>
          </p:nvPr>
        </p:nvSpPr>
        <p:spPr/>
        <p:txBody>
          <a:bodyPr/>
          <a:lstStyle/>
          <a:p>
            <a:r>
              <a:rPr lang="en-AU" dirty="0"/>
              <a:t>Contents </a:t>
            </a:r>
            <a:r>
              <a:rPr lang="en-AU" dirty="0">
                <a:highlight>
                  <a:srgbClr val="FFFF00"/>
                </a:highlight>
              </a:rPr>
              <a:t>[REMOVE slide before presenting]</a:t>
            </a:r>
          </a:p>
        </p:txBody>
      </p:sp>
      <p:grpSp>
        <p:nvGrpSpPr>
          <p:cNvPr id="19" name="Group 18">
            <a:extLst>
              <a:ext uri="{FF2B5EF4-FFF2-40B4-BE49-F238E27FC236}">
                <a16:creationId xmlns:a16="http://schemas.microsoft.com/office/drawing/2014/main" id="{261A40DF-5FED-040E-A555-5AC768674581}"/>
              </a:ext>
            </a:extLst>
          </p:cNvPr>
          <p:cNvGrpSpPr/>
          <p:nvPr/>
        </p:nvGrpSpPr>
        <p:grpSpPr>
          <a:xfrm>
            <a:off x="914090" y="2035314"/>
            <a:ext cx="710589" cy="3396767"/>
            <a:chOff x="1073138" y="1650293"/>
            <a:chExt cx="450000" cy="2350585"/>
          </a:xfrm>
        </p:grpSpPr>
        <p:sp>
          <p:nvSpPr>
            <p:cNvPr id="20" name="TextBox 19">
              <a:extLst>
                <a:ext uri="{FF2B5EF4-FFF2-40B4-BE49-F238E27FC236}">
                  <a16:creationId xmlns:a16="http://schemas.microsoft.com/office/drawing/2014/main" id="{7C24DACE-5B8A-EAE1-DCC9-B9D47B732D78}"/>
                </a:ext>
              </a:extLst>
            </p:cNvPr>
            <p:cNvSpPr txBox="1">
              <a:spLocks noChangeAspect="1"/>
            </p:cNvSpPr>
            <p:nvPr/>
          </p:nvSpPr>
          <p:spPr>
            <a:xfrm>
              <a:off x="1073138" y="1650293"/>
              <a:ext cx="450000" cy="449263"/>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0</a:t>
              </a:r>
            </a:p>
          </p:txBody>
        </p:sp>
        <p:sp>
          <p:nvSpPr>
            <p:cNvPr id="21" name="TextBox 20">
              <a:extLst>
                <a:ext uri="{FF2B5EF4-FFF2-40B4-BE49-F238E27FC236}">
                  <a16:creationId xmlns:a16="http://schemas.microsoft.com/office/drawing/2014/main" id="{CD125343-512E-9654-DBE5-38D7AF7B961A}"/>
                </a:ext>
              </a:extLst>
            </p:cNvPr>
            <p:cNvSpPr txBox="1">
              <a:spLocks noChangeAspect="1"/>
            </p:cNvSpPr>
            <p:nvPr/>
          </p:nvSpPr>
          <p:spPr>
            <a:xfrm>
              <a:off x="1073138" y="2284067"/>
              <a:ext cx="450000" cy="449263"/>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1</a:t>
              </a:r>
            </a:p>
          </p:txBody>
        </p:sp>
        <p:sp>
          <p:nvSpPr>
            <p:cNvPr id="22" name="TextBox 21">
              <a:extLst>
                <a:ext uri="{FF2B5EF4-FFF2-40B4-BE49-F238E27FC236}">
                  <a16:creationId xmlns:a16="http://schemas.microsoft.com/office/drawing/2014/main" id="{A4525D56-E375-80AC-41C7-11552EB06D69}"/>
                </a:ext>
              </a:extLst>
            </p:cNvPr>
            <p:cNvSpPr txBox="1">
              <a:spLocks noChangeAspect="1"/>
            </p:cNvSpPr>
            <p:nvPr/>
          </p:nvSpPr>
          <p:spPr>
            <a:xfrm>
              <a:off x="1073138" y="2917841"/>
              <a:ext cx="450000" cy="449263"/>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2</a:t>
              </a:r>
            </a:p>
          </p:txBody>
        </p:sp>
        <p:sp>
          <p:nvSpPr>
            <p:cNvPr id="23" name="TextBox 22">
              <a:extLst>
                <a:ext uri="{FF2B5EF4-FFF2-40B4-BE49-F238E27FC236}">
                  <a16:creationId xmlns:a16="http://schemas.microsoft.com/office/drawing/2014/main" id="{F0578058-451B-4114-61C4-C3A108F88824}"/>
                </a:ext>
              </a:extLst>
            </p:cNvPr>
            <p:cNvSpPr txBox="1">
              <a:spLocks noChangeAspect="1"/>
            </p:cNvSpPr>
            <p:nvPr/>
          </p:nvSpPr>
          <p:spPr>
            <a:xfrm>
              <a:off x="1073138" y="3551615"/>
              <a:ext cx="450000" cy="449263"/>
            </a:xfrm>
            <a:prstGeom prst="rect">
              <a:avLst/>
            </a:prstGeom>
            <a:noFill/>
            <a:ln w="19050">
              <a:solidFill>
                <a:schemeClr val="accent2"/>
              </a:solidFill>
            </a:ln>
          </p:spPr>
          <p:txBody>
            <a:bodyPr wrap="square" rtlCol="0" anchor="ctr" anchorCtr="0">
              <a:noAutofit/>
            </a:bodyPr>
            <a:lstStyle/>
            <a:p>
              <a:pPr algn="ctr"/>
              <a:r>
                <a:rPr lang="en-AU" sz="1600" dirty="0">
                  <a:solidFill>
                    <a:srgbClr val="C00000"/>
                  </a:solidFill>
                </a:rPr>
                <a:t>3</a:t>
              </a:r>
            </a:p>
          </p:txBody>
        </p:sp>
      </p:grpSp>
      <p:sp>
        <p:nvSpPr>
          <p:cNvPr id="28" name="Text Placeholder 10">
            <a:extLst>
              <a:ext uri="{FF2B5EF4-FFF2-40B4-BE49-F238E27FC236}">
                <a16:creationId xmlns:a16="http://schemas.microsoft.com/office/drawing/2014/main" id="{2B83EA0E-30B4-9DC8-93E8-4E373CE5C6DB}"/>
              </a:ext>
            </a:extLst>
          </p:cNvPr>
          <p:cNvSpPr>
            <a:spLocks noGrp="1"/>
          </p:cNvSpPr>
          <p:nvPr>
            <p:ph type="body" sz="quarter" idx="16"/>
          </p:nvPr>
        </p:nvSpPr>
        <p:spPr>
          <a:xfrm>
            <a:off x="1858360" y="2165415"/>
            <a:ext cx="8390567" cy="389017"/>
          </a:xfrm>
        </p:spPr>
        <p:txBody>
          <a:bodyPr/>
          <a:lstStyle/>
          <a:p>
            <a:r>
              <a:rPr lang="en-AU" sz="1800" dirty="0"/>
              <a:t>Guide to presenting this workshops agenda including instructions and resources </a:t>
            </a:r>
          </a:p>
        </p:txBody>
      </p:sp>
      <p:sp>
        <p:nvSpPr>
          <p:cNvPr id="29" name="Text Placeholder 11">
            <a:extLst>
              <a:ext uri="{FF2B5EF4-FFF2-40B4-BE49-F238E27FC236}">
                <a16:creationId xmlns:a16="http://schemas.microsoft.com/office/drawing/2014/main" id="{CC79CB40-91E2-6467-84C5-97A45F052F3B}"/>
              </a:ext>
            </a:extLst>
          </p:cNvPr>
          <p:cNvSpPr>
            <a:spLocks noGrp="1"/>
          </p:cNvSpPr>
          <p:nvPr>
            <p:ph type="body" sz="quarter" idx="17"/>
          </p:nvPr>
        </p:nvSpPr>
        <p:spPr>
          <a:xfrm>
            <a:off x="1858360" y="3113859"/>
            <a:ext cx="6067367" cy="389017"/>
          </a:xfrm>
        </p:spPr>
        <p:txBody>
          <a:bodyPr/>
          <a:lstStyle/>
          <a:p>
            <a:r>
              <a:rPr lang="en-AU" sz="1800" dirty="0"/>
              <a:t>Overview of the Children’s Online Privacy Code (the Code)</a:t>
            </a:r>
          </a:p>
        </p:txBody>
      </p:sp>
      <p:sp>
        <p:nvSpPr>
          <p:cNvPr id="30" name="Text Placeholder 13">
            <a:extLst>
              <a:ext uri="{FF2B5EF4-FFF2-40B4-BE49-F238E27FC236}">
                <a16:creationId xmlns:a16="http://schemas.microsoft.com/office/drawing/2014/main" id="{1CCD80CE-63BF-5091-1B04-ACB011A1B98D}"/>
              </a:ext>
            </a:extLst>
          </p:cNvPr>
          <p:cNvSpPr txBox="1">
            <a:spLocks/>
          </p:cNvSpPr>
          <p:nvPr/>
        </p:nvSpPr>
        <p:spPr>
          <a:xfrm>
            <a:off x="1858360" y="4030040"/>
            <a:ext cx="3567323" cy="323165"/>
          </a:xfrm>
          <a:prstGeom prst="rect">
            <a:avLst/>
          </a:prstGeom>
          <a:noFill/>
        </p:spPr>
        <p:txBody>
          <a:bodyPr vert="horz" wrap="none" lIns="91440" tIns="0" rIns="91440" bIns="45720" rtlCol="0" anchor="ctr" anchorCtr="0">
            <a:spAutoFit/>
          </a:bodyPr>
          <a:lstStyle>
            <a:lvl1pPr marL="0" indent="0" algn="l" defTabSz="914204" rtl="0" eaLnBrk="1" latinLnBrk="0" hangingPunct="1">
              <a:lnSpc>
                <a:spcPts val="2880"/>
              </a:lnSpc>
              <a:spcBef>
                <a:spcPts val="1134"/>
              </a:spcBef>
              <a:spcAft>
                <a:spcPts val="850"/>
              </a:spcAft>
              <a:buFont typeface="Arial" pitchFamily="34" charset="0"/>
              <a:buNone/>
              <a:defRPr sz="1400" kern="1200" baseline="0">
                <a:solidFill>
                  <a:schemeClr val="accent3"/>
                </a:solidFill>
                <a:latin typeface="+mj-lt"/>
                <a:ea typeface="Aptos Display" panose="020B0004020202020204" pitchFamily="34" charset="0"/>
                <a:cs typeface="Arial" pitchFamily="34" charset="0"/>
              </a:defRPr>
            </a:lvl1pPr>
            <a:lvl2pPr marL="0" indent="0" algn="l" defTabSz="914204" rtl="0" eaLnBrk="1" latinLnBrk="0" hangingPunct="1">
              <a:lnSpc>
                <a:spcPts val="2880"/>
              </a:lnSpc>
              <a:spcBef>
                <a:spcPts val="1134"/>
              </a:spcBef>
              <a:spcAft>
                <a:spcPts val="850"/>
              </a:spcAft>
              <a:buSzPct val="100000"/>
              <a:buNone/>
              <a:defRPr sz="2800" kern="1200">
                <a:solidFill>
                  <a:srgbClr val="002A3A"/>
                </a:solidFill>
                <a:latin typeface="+mn-lt"/>
                <a:ea typeface="Aptos Display" panose="020B0004020202020204" pitchFamily="34" charset="0"/>
                <a:cs typeface="Arial" pitchFamily="34" charset="0"/>
              </a:defRPr>
            </a:lvl2pPr>
            <a:lvl3pPr marL="630822" indent="-342900" algn="l" defTabSz="914204" rtl="0" eaLnBrk="1" latinLnBrk="0" hangingPunct="1">
              <a:lnSpc>
                <a:spcPts val="2880"/>
              </a:lnSpc>
              <a:spcBef>
                <a:spcPts val="1134"/>
              </a:spcBef>
              <a:spcAft>
                <a:spcPts val="850"/>
              </a:spcAft>
              <a:buFont typeface="Wingdings" panose="05000000000000000000" pitchFamily="2" charset="2"/>
              <a:buChar char="§"/>
              <a:defRPr lang="en-US" sz="2000" kern="1200" noProof="0" dirty="0" smtClean="0">
                <a:solidFill>
                  <a:srgbClr val="002A3A"/>
                </a:solidFill>
                <a:latin typeface="+mn-lt"/>
                <a:ea typeface="Aptos Display" panose="020B0004020202020204" pitchFamily="34" charset="0"/>
                <a:cs typeface="Arial" pitchFamily="34" charset="0"/>
              </a:defRPr>
            </a:lvl3pPr>
            <a:lvl4pPr marL="861596" indent="-285750" algn="l" defTabSz="914204" rtl="0" eaLnBrk="1" latinLnBrk="0" hangingPunct="1">
              <a:lnSpc>
                <a:spcPts val="2880"/>
              </a:lnSpc>
              <a:spcBef>
                <a:spcPts val="1134"/>
              </a:spcBef>
              <a:spcAft>
                <a:spcPts val="850"/>
              </a:spcAft>
              <a:buFont typeface="Wingdings" panose="05000000000000000000" pitchFamily="2" charset="2"/>
              <a:buChar char="§"/>
              <a:defRPr sz="1800" kern="1200">
                <a:solidFill>
                  <a:srgbClr val="002A3A"/>
                </a:solidFill>
                <a:latin typeface="+mn-lt"/>
                <a:ea typeface="Aptos Display" panose="020B0004020202020204" pitchFamily="34" charset="0"/>
                <a:cs typeface="Arial" pitchFamily="34" charset="0"/>
              </a:defRPr>
            </a:lvl4pPr>
            <a:lvl5pPr marL="1149518" indent="-285750" algn="l" defTabSz="914204" rtl="0" eaLnBrk="1" latinLnBrk="0" hangingPunct="1">
              <a:lnSpc>
                <a:spcPts val="2880"/>
              </a:lnSpc>
              <a:spcBef>
                <a:spcPts val="1134"/>
              </a:spcBef>
              <a:spcAft>
                <a:spcPts val="850"/>
              </a:spcAft>
              <a:buFont typeface="Wingdings" panose="05000000000000000000" pitchFamily="2" charset="2"/>
              <a:buChar char="§"/>
              <a:defRPr sz="1600" kern="1200" baseline="0">
                <a:solidFill>
                  <a:srgbClr val="002A3A"/>
                </a:solidFill>
                <a:latin typeface="+mn-lt"/>
                <a:ea typeface="Aptos Display" panose="020B0004020202020204" pitchFamily="34" charset="0"/>
                <a:cs typeface="Arial" pitchFamily="34" charset="0"/>
              </a:defRPr>
            </a:lvl5pPr>
            <a:lvl6pPr marL="0" indent="0" algn="l" defTabSz="914204" rtl="0" eaLnBrk="1" latinLnBrk="0" hangingPunct="1">
              <a:lnSpc>
                <a:spcPts val="2900"/>
              </a:lnSpc>
              <a:spcBef>
                <a:spcPts val="1134"/>
              </a:spcBef>
              <a:spcAft>
                <a:spcPts val="850"/>
              </a:spcAft>
              <a:buNone/>
              <a:defRPr sz="1400" kern="1200">
                <a:solidFill>
                  <a:srgbClr val="002A3A"/>
                </a:solidFill>
                <a:latin typeface="+mn-lt"/>
                <a:ea typeface="+mn-ea"/>
                <a:cs typeface="Arial" pitchFamily="34" charset="0"/>
              </a:defRPr>
            </a:lvl6pPr>
            <a:lvl7pPr marL="1727539"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7pPr>
            <a:lvl8pPr marL="2015462"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8pPr>
            <a:lvl9pPr marL="2303386"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9pPr>
          </a:lstStyle>
          <a:p>
            <a:pPr>
              <a:lnSpc>
                <a:spcPct val="100000"/>
              </a:lnSpc>
              <a:spcBef>
                <a:spcPts val="0"/>
              </a:spcBef>
              <a:spcAft>
                <a:spcPts val="0"/>
              </a:spcAft>
            </a:pPr>
            <a:r>
              <a:rPr lang="en-AU" sz="1800" dirty="0"/>
              <a:t>Activity 1: What is online privacy?</a:t>
            </a:r>
          </a:p>
        </p:txBody>
      </p:sp>
      <p:sp>
        <p:nvSpPr>
          <p:cNvPr id="31" name="Text Placeholder 14">
            <a:extLst>
              <a:ext uri="{FF2B5EF4-FFF2-40B4-BE49-F238E27FC236}">
                <a16:creationId xmlns:a16="http://schemas.microsoft.com/office/drawing/2014/main" id="{DC1E6FA4-E71D-909C-3EA7-59086A9A28D3}"/>
              </a:ext>
            </a:extLst>
          </p:cNvPr>
          <p:cNvSpPr txBox="1">
            <a:spLocks/>
          </p:cNvSpPr>
          <p:nvPr/>
        </p:nvSpPr>
        <p:spPr>
          <a:xfrm>
            <a:off x="1858360" y="4912964"/>
            <a:ext cx="4906343" cy="389017"/>
          </a:xfrm>
          <a:prstGeom prst="rect">
            <a:avLst/>
          </a:prstGeom>
          <a:noFill/>
        </p:spPr>
        <p:txBody>
          <a:bodyPr vert="horz" wrap="none" lIns="91440" tIns="0" rIns="91440" bIns="45720" rtlCol="0" anchor="ctr" anchorCtr="0">
            <a:spAutoFit/>
          </a:bodyPr>
          <a:lstStyle>
            <a:lvl1pPr marL="0" indent="0" algn="l" defTabSz="914204" rtl="0" eaLnBrk="1" latinLnBrk="0" hangingPunct="1">
              <a:lnSpc>
                <a:spcPts val="2880"/>
              </a:lnSpc>
              <a:spcBef>
                <a:spcPts val="1134"/>
              </a:spcBef>
              <a:spcAft>
                <a:spcPts val="850"/>
              </a:spcAft>
              <a:buFont typeface="Arial" pitchFamily="34" charset="0"/>
              <a:buNone/>
              <a:defRPr sz="1400" kern="1200" baseline="0">
                <a:solidFill>
                  <a:schemeClr val="accent3"/>
                </a:solidFill>
                <a:latin typeface="+mj-lt"/>
                <a:ea typeface="Aptos Display" panose="020B0004020202020204" pitchFamily="34" charset="0"/>
                <a:cs typeface="Arial" pitchFamily="34" charset="0"/>
              </a:defRPr>
            </a:lvl1pPr>
            <a:lvl2pPr marL="0" indent="0" algn="l" defTabSz="914204" rtl="0" eaLnBrk="1" latinLnBrk="0" hangingPunct="1">
              <a:lnSpc>
                <a:spcPts val="2880"/>
              </a:lnSpc>
              <a:spcBef>
                <a:spcPts val="1134"/>
              </a:spcBef>
              <a:spcAft>
                <a:spcPts val="850"/>
              </a:spcAft>
              <a:buSzPct val="100000"/>
              <a:buNone/>
              <a:defRPr sz="2800" kern="1200">
                <a:solidFill>
                  <a:srgbClr val="002A3A"/>
                </a:solidFill>
                <a:latin typeface="+mn-lt"/>
                <a:ea typeface="Aptos Display" panose="020B0004020202020204" pitchFamily="34" charset="0"/>
                <a:cs typeface="Arial" pitchFamily="34" charset="0"/>
              </a:defRPr>
            </a:lvl2pPr>
            <a:lvl3pPr marL="630822" indent="-342900" algn="l" defTabSz="914204" rtl="0" eaLnBrk="1" latinLnBrk="0" hangingPunct="1">
              <a:lnSpc>
                <a:spcPts val="2880"/>
              </a:lnSpc>
              <a:spcBef>
                <a:spcPts val="1134"/>
              </a:spcBef>
              <a:spcAft>
                <a:spcPts val="850"/>
              </a:spcAft>
              <a:buFont typeface="Wingdings" panose="05000000000000000000" pitchFamily="2" charset="2"/>
              <a:buChar char="§"/>
              <a:defRPr lang="en-US" sz="2000" kern="1200" noProof="0" dirty="0" smtClean="0">
                <a:solidFill>
                  <a:srgbClr val="002A3A"/>
                </a:solidFill>
                <a:latin typeface="+mn-lt"/>
                <a:ea typeface="Aptos Display" panose="020B0004020202020204" pitchFamily="34" charset="0"/>
                <a:cs typeface="Arial" pitchFamily="34" charset="0"/>
              </a:defRPr>
            </a:lvl3pPr>
            <a:lvl4pPr marL="861596" indent="-285750" algn="l" defTabSz="914204" rtl="0" eaLnBrk="1" latinLnBrk="0" hangingPunct="1">
              <a:lnSpc>
                <a:spcPts val="2880"/>
              </a:lnSpc>
              <a:spcBef>
                <a:spcPts val="1134"/>
              </a:spcBef>
              <a:spcAft>
                <a:spcPts val="850"/>
              </a:spcAft>
              <a:buFont typeface="Wingdings" panose="05000000000000000000" pitchFamily="2" charset="2"/>
              <a:buChar char="§"/>
              <a:defRPr sz="1800" kern="1200">
                <a:solidFill>
                  <a:srgbClr val="002A3A"/>
                </a:solidFill>
                <a:latin typeface="+mn-lt"/>
                <a:ea typeface="Aptos Display" panose="020B0004020202020204" pitchFamily="34" charset="0"/>
                <a:cs typeface="Arial" pitchFamily="34" charset="0"/>
              </a:defRPr>
            </a:lvl4pPr>
            <a:lvl5pPr marL="1149518" indent="-285750" algn="l" defTabSz="914204" rtl="0" eaLnBrk="1" latinLnBrk="0" hangingPunct="1">
              <a:lnSpc>
                <a:spcPts val="2880"/>
              </a:lnSpc>
              <a:spcBef>
                <a:spcPts val="1134"/>
              </a:spcBef>
              <a:spcAft>
                <a:spcPts val="850"/>
              </a:spcAft>
              <a:buFont typeface="Wingdings" panose="05000000000000000000" pitchFamily="2" charset="2"/>
              <a:buChar char="§"/>
              <a:defRPr sz="1600" kern="1200" baseline="0">
                <a:solidFill>
                  <a:srgbClr val="002A3A"/>
                </a:solidFill>
                <a:latin typeface="+mn-lt"/>
                <a:ea typeface="Aptos Display" panose="020B0004020202020204" pitchFamily="34" charset="0"/>
                <a:cs typeface="Arial" pitchFamily="34" charset="0"/>
              </a:defRPr>
            </a:lvl5pPr>
            <a:lvl6pPr marL="0" indent="0" algn="l" defTabSz="914204" rtl="0" eaLnBrk="1" latinLnBrk="0" hangingPunct="1">
              <a:lnSpc>
                <a:spcPts val="2900"/>
              </a:lnSpc>
              <a:spcBef>
                <a:spcPts val="1134"/>
              </a:spcBef>
              <a:spcAft>
                <a:spcPts val="850"/>
              </a:spcAft>
              <a:buNone/>
              <a:defRPr sz="1400" kern="1200">
                <a:solidFill>
                  <a:srgbClr val="002A3A"/>
                </a:solidFill>
                <a:latin typeface="+mn-lt"/>
                <a:ea typeface="+mn-ea"/>
                <a:cs typeface="Arial" pitchFamily="34" charset="0"/>
              </a:defRPr>
            </a:lvl6pPr>
            <a:lvl7pPr marL="1727539"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7pPr>
            <a:lvl8pPr marL="2015462"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8pPr>
            <a:lvl9pPr marL="2303386" indent="-287924" algn="l" defTabSz="914204" rtl="0" eaLnBrk="1" latinLnBrk="0" hangingPunct="1">
              <a:lnSpc>
                <a:spcPts val="2900"/>
              </a:lnSpc>
              <a:spcBef>
                <a:spcPts val="1134"/>
              </a:spcBef>
              <a:spcAft>
                <a:spcPts val="850"/>
              </a:spcAft>
              <a:buChar char="•"/>
              <a:defRPr sz="2499" kern="1200">
                <a:solidFill>
                  <a:schemeClr val="tx1"/>
                </a:solidFill>
                <a:latin typeface="+mn-lt"/>
                <a:ea typeface="+mn-ea"/>
                <a:cs typeface="Arial" pitchFamily="34" charset="0"/>
              </a:defRPr>
            </a:lvl9pPr>
          </a:lstStyle>
          <a:p>
            <a:r>
              <a:rPr lang="en-AU" sz="1800" b="1" dirty="0"/>
              <a:t>Activity 2: Scenario-based activity for each rule</a:t>
            </a:r>
            <a:endParaRPr lang="en-AU" sz="1800" dirty="0"/>
          </a:p>
        </p:txBody>
      </p:sp>
    </p:spTree>
    <p:extLst>
      <p:ext uri="{BB962C8B-B14F-4D97-AF65-F5344CB8AC3E}">
        <p14:creationId xmlns:p14="http://schemas.microsoft.com/office/powerpoint/2010/main" val="912612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0ED6C-7A2B-F1D2-F190-5F88036374AA}"/>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8B827AF-470D-F52F-DFF4-DB5CFDF452A0}"/>
              </a:ext>
            </a:extLst>
          </p:cNvPr>
          <p:cNvSpPr/>
          <p:nvPr/>
        </p:nvSpPr>
        <p:spPr>
          <a:xfrm>
            <a:off x="506224" y="1734679"/>
            <a:ext cx="11373642" cy="2237881"/>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ECEDC50C-2E81-2D22-31AC-39E5840AC659}"/>
              </a:ext>
            </a:extLst>
          </p:cNvPr>
          <p:cNvSpPr/>
          <p:nvPr/>
        </p:nvSpPr>
        <p:spPr>
          <a:xfrm>
            <a:off x="573044" y="289555"/>
            <a:ext cx="11306822" cy="1336929"/>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A30926CF-3C1B-2546-B683-8D321BF00BD5}"/>
              </a:ext>
            </a:extLst>
          </p:cNvPr>
          <p:cNvSpPr>
            <a:spLocks noGrp="1"/>
          </p:cNvSpPr>
          <p:nvPr>
            <p:ph type="body" sz="quarter" idx="14"/>
          </p:nvPr>
        </p:nvSpPr>
        <p:spPr>
          <a:xfrm>
            <a:off x="681978" y="397750"/>
            <a:ext cx="11306822" cy="1228734"/>
          </a:xfrm>
        </p:spPr>
        <p:txBody>
          <a:bodyPr/>
          <a:lstStyle/>
          <a:p>
            <a:pPr algn="l"/>
            <a:r>
              <a:rPr lang="en-US" sz="2800" b="1" dirty="0"/>
              <a:t>Rule 6: If you are under 15-years, in some situations online services will need to involve both you and your parent, to get permission to change your privacy protections</a:t>
            </a:r>
            <a:endParaRPr lang="en-AU" sz="2400" dirty="0"/>
          </a:p>
        </p:txBody>
      </p:sp>
      <p:sp>
        <p:nvSpPr>
          <p:cNvPr id="2" name="TextBox 1">
            <a:extLst>
              <a:ext uri="{FF2B5EF4-FFF2-40B4-BE49-F238E27FC236}">
                <a16:creationId xmlns:a16="http://schemas.microsoft.com/office/drawing/2014/main" id="{BC22D81A-3943-2662-BA81-F31687160F97}"/>
              </a:ext>
            </a:extLst>
          </p:cNvPr>
          <p:cNvSpPr txBox="1"/>
          <p:nvPr/>
        </p:nvSpPr>
        <p:spPr>
          <a:xfrm>
            <a:off x="573044" y="1858219"/>
            <a:ext cx="11306822" cy="4447371"/>
          </a:xfrm>
          <a:prstGeom prst="rect">
            <a:avLst/>
          </a:prstGeom>
          <a:noFill/>
        </p:spPr>
        <p:txBody>
          <a:bodyPr wrap="square" rtlCol="0">
            <a:spAutoFit/>
          </a:bodyPr>
          <a:lstStyle/>
          <a:p>
            <a:pPr fontAlgn="base"/>
            <a:r>
              <a:rPr lang="en-GB" b="1" dirty="0"/>
              <a:t>Once the Code is in place, online services will need to tell you what making a change will do, it will then ask you if it’s okay to email your parent or carer (or let them know some other way) to tell them that you have asked for a change in your privacy</a:t>
            </a:r>
            <a:r>
              <a:rPr lang="en-GB" dirty="0"/>
              <a:t>​ </a:t>
            </a:r>
            <a:r>
              <a:rPr lang="en-GB" b="1" dirty="0"/>
              <a:t>settings. It is then up to your parent or carer to give the final </a:t>
            </a:r>
            <a:r>
              <a:rPr lang="en-GB" b="1" i="1" dirty="0"/>
              <a:t>ultimate</a:t>
            </a:r>
            <a:r>
              <a:rPr lang="en-GB" b="1" dirty="0"/>
              <a:t> permission by saying either ‘</a:t>
            </a:r>
            <a:r>
              <a:rPr lang="en-GB" b="1" dirty="0" err="1"/>
              <a:t>yes’</a:t>
            </a:r>
            <a:r>
              <a:rPr lang="en-GB" b="1" dirty="0"/>
              <a:t> or ‘no’, for that change to happen.</a:t>
            </a:r>
            <a:r>
              <a:rPr lang="en-GB" dirty="0"/>
              <a:t>​</a:t>
            </a:r>
          </a:p>
          <a:p>
            <a:pPr fontAlgn="base"/>
            <a:endParaRPr lang="en-GB" dirty="0"/>
          </a:p>
          <a:p>
            <a:pPr fontAlgn="base"/>
            <a:r>
              <a:rPr lang="en-GB" dirty="0"/>
              <a:t>This means online apps like ‘School Homework’ will need to ask permission in a way that involves both you and your parent or carer, if the app wants to use</a:t>
            </a:r>
            <a:r>
              <a:rPr lang="en-US" dirty="0"/>
              <a:t>​ </a:t>
            </a:r>
            <a:r>
              <a:rPr lang="en-GB" dirty="0"/>
              <a:t>or share your personal information in a specific way.</a:t>
            </a:r>
          </a:p>
          <a:p>
            <a:endParaRPr lang="en-AU" sz="17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6?</a:t>
            </a:r>
          </a:p>
        </p:txBody>
      </p:sp>
      <p:pic>
        <p:nvPicPr>
          <p:cNvPr id="9" name="Picture 8" descr="A person and person looking at a phone&#10;&#10;AI-generated content may be incorrect.">
            <a:extLst>
              <a:ext uri="{FF2B5EF4-FFF2-40B4-BE49-F238E27FC236}">
                <a16:creationId xmlns:a16="http://schemas.microsoft.com/office/drawing/2014/main" id="{F73E7EBA-7DFD-82C8-0A85-63A1751192F0}"/>
              </a:ext>
            </a:extLst>
          </p:cNvPr>
          <p:cNvPicPr>
            <a:picLocks noChangeAspect="1"/>
          </p:cNvPicPr>
          <p:nvPr/>
        </p:nvPicPr>
        <p:blipFill>
          <a:blip r:embed="rId3"/>
          <a:stretch>
            <a:fillRect/>
          </a:stretch>
        </p:blipFill>
        <p:spPr>
          <a:xfrm>
            <a:off x="9702688" y="3621702"/>
            <a:ext cx="1822609" cy="3237886"/>
          </a:xfrm>
          <a:prstGeom prst="rect">
            <a:avLst/>
          </a:prstGeom>
        </p:spPr>
      </p:pic>
    </p:spTree>
    <p:extLst>
      <p:ext uri="{BB962C8B-B14F-4D97-AF65-F5344CB8AC3E}">
        <p14:creationId xmlns:p14="http://schemas.microsoft.com/office/powerpoint/2010/main" val="2234184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3C4A4-99E9-D2B8-0BC4-B98F8746AB3C}"/>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C8BA94E-EC6B-3E9F-B2DD-50B52ACEE499}"/>
              </a:ext>
            </a:extLst>
          </p:cNvPr>
          <p:cNvSpPr/>
          <p:nvPr/>
        </p:nvSpPr>
        <p:spPr>
          <a:xfrm>
            <a:off x="620474" y="2252677"/>
            <a:ext cx="11043205" cy="4304622"/>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C961237C-8385-3FDA-98A9-9EFFABE5F474}"/>
              </a:ext>
            </a:extLst>
          </p:cNvPr>
          <p:cNvSpPr/>
          <p:nvPr/>
        </p:nvSpPr>
        <p:spPr>
          <a:xfrm>
            <a:off x="568960" y="302289"/>
            <a:ext cx="11094720" cy="1739871"/>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DC78A371-80F3-356F-6AE1-6F30369BCB32}"/>
              </a:ext>
            </a:extLst>
          </p:cNvPr>
          <p:cNvSpPr>
            <a:spLocks noGrp="1"/>
          </p:cNvSpPr>
          <p:nvPr>
            <p:ph type="body" sz="quarter" idx="14"/>
          </p:nvPr>
        </p:nvSpPr>
        <p:spPr>
          <a:xfrm>
            <a:off x="620475" y="512806"/>
            <a:ext cx="11195605" cy="470706"/>
          </a:xfrm>
        </p:spPr>
        <p:txBody>
          <a:bodyPr/>
          <a:lstStyle/>
          <a:p>
            <a:pPr algn="l"/>
            <a:r>
              <a:rPr lang="en-US" sz="2800" b="1" dirty="0"/>
              <a:t>Rule 7: Online services must not trick you into giving them permission</a:t>
            </a:r>
            <a:endParaRPr lang="en-AU" sz="2800" dirty="0"/>
          </a:p>
        </p:txBody>
      </p:sp>
      <p:sp>
        <p:nvSpPr>
          <p:cNvPr id="2" name="TextBox 1">
            <a:extLst>
              <a:ext uri="{FF2B5EF4-FFF2-40B4-BE49-F238E27FC236}">
                <a16:creationId xmlns:a16="http://schemas.microsoft.com/office/drawing/2014/main" id="{70258895-D1B9-3678-365A-AE0B5396F4C7}"/>
              </a:ext>
            </a:extLst>
          </p:cNvPr>
          <p:cNvSpPr txBox="1"/>
          <p:nvPr/>
        </p:nvSpPr>
        <p:spPr>
          <a:xfrm>
            <a:off x="955494" y="2252677"/>
            <a:ext cx="10619207" cy="4539704"/>
          </a:xfrm>
          <a:prstGeom prst="rect">
            <a:avLst/>
          </a:prstGeom>
          <a:noFill/>
        </p:spPr>
        <p:txBody>
          <a:bodyPr wrap="square" rtlCol="0">
            <a:spAutoFit/>
          </a:bodyPr>
          <a:lstStyle/>
          <a:p>
            <a:pPr fontAlgn="base"/>
            <a:r>
              <a:rPr lang="en-GB" sz="1700" b="1" dirty="0"/>
              <a:t>Scenario 7</a:t>
            </a:r>
            <a:r>
              <a:rPr lang="en-GB" sz="1700" dirty="0"/>
              <a:t>​</a:t>
            </a:r>
          </a:p>
          <a:p>
            <a:pPr fontAlgn="base"/>
            <a:r>
              <a:rPr lang="en-GB" sz="1700" dirty="0"/>
              <a:t>Imagine everyone on your soccer team uses this website called ‘Soccer Friend’ that shows your soccer games, the results of weekly games, and who is coming first.   ​</a:t>
            </a:r>
            <a:br>
              <a:rPr lang="en-GB" sz="1700" dirty="0"/>
            </a:br>
            <a:r>
              <a:rPr lang="en-GB" sz="1700" dirty="0"/>
              <a:t>​</a:t>
            </a:r>
            <a:br>
              <a:rPr lang="en-GB" sz="1700" dirty="0"/>
            </a:br>
            <a:r>
              <a:rPr lang="en-GB" sz="1700" dirty="0"/>
              <a:t>You are checking out where your team sits on the leaderboard, and a message box pops up that says:​</a:t>
            </a:r>
            <a:br>
              <a:rPr lang="en-GB" sz="1700" dirty="0"/>
            </a:br>
            <a:r>
              <a:rPr lang="en-GB" sz="1700" dirty="0"/>
              <a:t>​</a:t>
            </a:r>
            <a:br>
              <a:rPr lang="en-GB" sz="1700" dirty="0"/>
            </a:br>
            <a:r>
              <a:rPr lang="en-GB" sz="1700" dirty="0"/>
              <a:t>“</a:t>
            </a:r>
            <a:r>
              <a:rPr lang="en-GB" sz="1700" i="1" dirty="0"/>
              <a:t>90% of your friends have shared their contact list and allowed access to their photos.</a:t>
            </a:r>
            <a:r>
              <a:rPr lang="en-GB" sz="1700" dirty="0"/>
              <a:t>​</a:t>
            </a:r>
            <a:br>
              <a:rPr lang="en-GB" sz="1700" dirty="0"/>
            </a:br>
            <a:r>
              <a:rPr lang="en-GB" sz="1700" i="1" dirty="0"/>
              <a:t>Allow access and unlock player profiles to see which player is ranked number 1!</a:t>
            </a:r>
            <a:r>
              <a:rPr lang="en-GB" sz="1700" dirty="0"/>
              <a:t>”​</a:t>
            </a:r>
            <a:br>
              <a:rPr lang="en-GB" sz="1700" dirty="0"/>
            </a:br>
            <a:r>
              <a:rPr lang="en-GB" sz="1700" dirty="0"/>
              <a:t>​</a:t>
            </a:r>
            <a:br>
              <a:rPr lang="en-GB" sz="1700" dirty="0"/>
            </a:br>
            <a:r>
              <a:rPr lang="en-GB" sz="1700" dirty="0"/>
              <a:t>You don’t really want the game to be able to see your photo gallery and your contact list because it sounds sort of creepy, but you really want to see who the number 1 ranked player is.​</a:t>
            </a:r>
            <a:br>
              <a:rPr lang="en-GB" sz="1700" dirty="0"/>
            </a:br>
            <a:r>
              <a:rPr lang="en-GB" sz="1700" dirty="0"/>
              <a:t>​</a:t>
            </a:r>
            <a:br>
              <a:rPr lang="en-GB" sz="1700" dirty="0"/>
            </a:br>
            <a:r>
              <a:rPr lang="en-GB" sz="1700" dirty="0"/>
              <a:t>You also think, “if most of my friends have said yes, surely it can’t be that bad?”​</a:t>
            </a:r>
            <a:br>
              <a:rPr lang="en-GB" sz="1700" dirty="0"/>
            </a:br>
            <a:r>
              <a:rPr lang="en-GB" sz="1700" dirty="0"/>
              <a:t>​</a:t>
            </a:r>
            <a:br>
              <a:rPr lang="en-GB" sz="1700" dirty="0"/>
            </a:br>
            <a:r>
              <a:rPr lang="en-GB" sz="1700" dirty="0"/>
              <a:t>So, you quickly click the big green button that says, ‘I give permission’, missing the smaller grey button that says, ‘I am happy without the special extras’.​</a:t>
            </a:r>
          </a:p>
          <a:p>
            <a:endParaRPr lang="en-AU" sz="1700" dirty="0"/>
          </a:p>
        </p:txBody>
      </p:sp>
      <p:sp>
        <p:nvSpPr>
          <p:cNvPr id="11" name="TextBox 10">
            <a:extLst>
              <a:ext uri="{FF2B5EF4-FFF2-40B4-BE49-F238E27FC236}">
                <a16:creationId xmlns:a16="http://schemas.microsoft.com/office/drawing/2014/main" id="{833A6981-EAC3-9010-B549-38A0B2915B44}"/>
              </a:ext>
            </a:extLst>
          </p:cNvPr>
          <p:cNvSpPr txBox="1"/>
          <p:nvPr/>
        </p:nvSpPr>
        <p:spPr>
          <a:xfrm>
            <a:off x="697547" y="983512"/>
            <a:ext cx="10688320" cy="923330"/>
          </a:xfrm>
          <a:prstGeom prst="rect">
            <a:avLst/>
          </a:prstGeom>
          <a:noFill/>
        </p:spPr>
        <p:txBody>
          <a:bodyPr wrap="square">
            <a:spAutoFit/>
          </a:bodyPr>
          <a:lstStyle/>
          <a:p>
            <a:pPr fontAlgn="base"/>
            <a:r>
              <a:rPr lang="en-US" dirty="0"/>
              <a:t>Online services must not deliberately trick, confuse, or pressure you into giving permission to collect, use, or share your personal information. This means online services cannot do things like be sneaky and hide buttons that give you a choice to say 'no'.</a:t>
            </a:r>
            <a:endParaRPr lang="en-AU" sz="2000" dirty="0"/>
          </a:p>
        </p:txBody>
      </p:sp>
    </p:spTree>
    <p:extLst>
      <p:ext uri="{BB962C8B-B14F-4D97-AF65-F5344CB8AC3E}">
        <p14:creationId xmlns:p14="http://schemas.microsoft.com/office/powerpoint/2010/main" val="379596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D5B61-9A07-A07C-3BD0-A235F490EEB7}"/>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63C05E2-D2F3-1EEF-F519-E6D22EEC556C}"/>
              </a:ext>
            </a:extLst>
          </p:cNvPr>
          <p:cNvSpPr/>
          <p:nvPr/>
        </p:nvSpPr>
        <p:spPr>
          <a:xfrm>
            <a:off x="573044" y="1096547"/>
            <a:ext cx="11049086" cy="233324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B53D32EF-F8C6-FFEE-2474-DDB0A058626C}"/>
              </a:ext>
            </a:extLst>
          </p:cNvPr>
          <p:cNvSpPr/>
          <p:nvPr/>
        </p:nvSpPr>
        <p:spPr>
          <a:xfrm>
            <a:off x="573044" y="289555"/>
            <a:ext cx="11168008" cy="695965"/>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7FA63346-3F4D-2EEF-D3EA-F6958D27E8FA}"/>
              </a:ext>
            </a:extLst>
          </p:cNvPr>
          <p:cNvSpPr>
            <a:spLocks noGrp="1"/>
          </p:cNvSpPr>
          <p:nvPr>
            <p:ph type="body" sz="quarter" idx="14"/>
          </p:nvPr>
        </p:nvSpPr>
        <p:spPr>
          <a:xfrm>
            <a:off x="681978" y="397750"/>
            <a:ext cx="11306822" cy="470706"/>
          </a:xfrm>
        </p:spPr>
        <p:txBody>
          <a:bodyPr/>
          <a:lstStyle/>
          <a:p>
            <a:pPr algn="l"/>
            <a:r>
              <a:rPr lang="en-US" sz="2800" b="1" dirty="0"/>
              <a:t>Rule 7: Online services must not trick you into giving them permission</a:t>
            </a:r>
            <a:endParaRPr lang="en-AU" sz="2400" dirty="0"/>
          </a:p>
        </p:txBody>
      </p:sp>
      <p:sp>
        <p:nvSpPr>
          <p:cNvPr id="2" name="TextBox 1">
            <a:extLst>
              <a:ext uri="{FF2B5EF4-FFF2-40B4-BE49-F238E27FC236}">
                <a16:creationId xmlns:a16="http://schemas.microsoft.com/office/drawing/2014/main" id="{2C44F2EB-9BA0-303A-8F5D-E7C83343CB2D}"/>
              </a:ext>
            </a:extLst>
          </p:cNvPr>
          <p:cNvSpPr txBox="1"/>
          <p:nvPr/>
        </p:nvSpPr>
        <p:spPr>
          <a:xfrm>
            <a:off x="627511" y="1245359"/>
            <a:ext cx="11059074" cy="4924425"/>
          </a:xfrm>
          <a:prstGeom prst="rect">
            <a:avLst/>
          </a:prstGeom>
          <a:noFill/>
        </p:spPr>
        <p:txBody>
          <a:bodyPr wrap="square" rtlCol="0">
            <a:spAutoFit/>
          </a:bodyPr>
          <a:lstStyle/>
          <a:p>
            <a:r>
              <a:rPr lang="en-AU" sz="2200" b="1" dirty="0"/>
              <a:t>Once the Code is in place, online services will not be allowed to trick you and take advantage of your fear of missing out, to pressure you to say ‘</a:t>
            </a:r>
            <a:r>
              <a:rPr lang="en-AU" sz="2200" b="1" dirty="0" err="1"/>
              <a:t>yes’</a:t>
            </a:r>
            <a:r>
              <a:rPr lang="en-AU" sz="2200" b="1" dirty="0"/>
              <a:t> and hand over your personal information that you do not want or need to share.</a:t>
            </a:r>
            <a:r>
              <a:rPr lang="en-AU" sz="2200" dirty="0"/>
              <a:t>​</a:t>
            </a:r>
            <a:br>
              <a:rPr lang="en-AU" sz="2200" dirty="0"/>
            </a:br>
            <a:r>
              <a:rPr lang="en-AU" sz="2200" dirty="0"/>
              <a:t>​</a:t>
            </a:r>
            <a:br>
              <a:rPr lang="en-AU" sz="2200" dirty="0"/>
            </a:br>
            <a:r>
              <a:rPr lang="en-AU" sz="2200" dirty="0"/>
              <a:t>This means that websites like ‘Soccer Friend’ will not be allowed to trick, confuse, or pressure you into giving them permission to collect your personal information.</a:t>
            </a:r>
          </a:p>
          <a:p>
            <a:endParaRPr lang="en-AU" sz="2200" dirty="0"/>
          </a:p>
          <a:p>
            <a:r>
              <a:rPr lang="en-AU" sz="3200" dirty="0"/>
              <a:t>Do you </a:t>
            </a:r>
          </a:p>
          <a:p>
            <a:r>
              <a:rPr lang="en-AU" sz="3200" b="1" dirty="0"/>
              <a:t>1. Like</a:t>
            </a:r>
            <a:r>
              <a:rPr lang="en-AU" sz="3200" dirty="0"/>
              <a:t> 🙂, </a:t>
            </a:r>
          </a:p>
          <a:p>
            <a:r>
              <a:rPr lang="en-AU" sz="3200" b="1" dirty="0"/>
              <a:t>2. Dislike</a:t>
            </a:r>
            <a:r>
              <a:rPr lang="en-AU" sz="3200" dirty="0"/>
              <a:t> ☹️, or</a:t>
            </a:r>
          </a:p>
          <a:p>
            <a:r>
              <a:rPr lang="en-AU" sz="3200" b="1" dirty="0"/>
              <a:t>3. Neither</a:t>
            </a:r>
            <a:r>
              <a:rPr lang="en-AU" sz="3200" dirty="0"/>
              <a:t> 😐 </a:t>
            </a:r>
            <a:r>
              <a:rPr lang="en-AU" sz="3200" b="1" dirty="0"/>
              <a:t>like nor dislike </a:t>
            </a:r>
          </a:p>
          <a:p>
            <a:r>
              <a:rPr lang="en-AU" sz="3200" dirty="0"/>
              <a:t>Rule 7?</a:t>
            </a:r>
          </a:p>
        </p:txBody>
      </p:sp>
      <p:pic>
        <p:nvPicPr>
          <p:cNvPr id="9" name="Picture 8">
            <a:extLst>
              <a:ext uri="{FF2B5EF4-FFF2-40B4-BE49-F238E27FC236}">
                <a16:creationId xmlns:a16="http://schemas.microsoft.com/office/drawing/2014/main" id="{5679B28C-1BEE-164B-C14D-1001456C7020}"/>
              </a:ext>
            </a:extLst>
          </p:cNvPr>
          <p:cNvPicPr>
            <a:picLocks noChangeAspect="1"/>
          </p:cNvPicPr>
          <p:nvPr/>
        </p:nvPicPr>
        <p:blipFill>
          <a:blip r:embed="rId3"/>
          <a:stretch>
            <a:fillRect/>
          </a:stretch>
        </p:blipFill>
        <p:spPr>
          <a:xfrm>
            <a:off x="7844540" y="3141979"/>
            <a:ext cx="3422900" cy="3319860"/>
          </a:xfrm>
          <a:prstGeom prst="rect">
            <a:avLst/>
          </a:prstGeom>
        </p:spPr>
      </p:pic>
    </p:spTree>
    <p:extLst>
      <p:ext uri="{BB962C8B-B14F-4D97-AF65-F5344CB8AC3E}">
        <p14:creationId xmlns:p14="http://schemas.microsoft.com/office/powerpoint/2010/main" val="2992289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CEB83-B22D-C539-45C5-193C64A5C5BD}"/>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791BA7A-EF39-0586-647F-D6E85B038D4D}"/>
              </a:ext>
            </a:extLst>
          </p:cNvPr>
          <p:cNvSpPr/>
          <p:nvPr/>
        </p:nvSpPr>
        <p:spPr>
          <a:xfrm>
            <a:off x="439066" y="224621"/>
            <a:ext cx="11488231" cy="6122161"/>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8F071951-0B3C-4CAC-EB43-0424A0930471}"/>
              </a:ext>
            </a:extLst>
          </p:cNvPr>
          <p:cNvSpPr>
            <a:spLocks noGrp="1"/>
          </p:cNvSpPr>
          <p:nvPr>
            <p:ph type="body" sz="quarter" idx="14"/>
          </p:nvPr>
        </p:nvSpPr>
        <p:spPr>
          <a:xfrm>
            <a:off x="620475" y="512806"/>
            <a:ext cx="11306822" cy="856838"/>
          </a:xfrm>
        </p:spPr>
        <p:txBody>
          <a:bodyPr/>
          <a:lstStyle/>
          <a:p>
            <a:pPr algn="l"/>
            <a:r>
              <a:rPr lang="en-US" b="1" dirty="0"/>
              <a:t>Rule 8: Online services must make sure that the permission they get from you (or your parent or carer) is 'good' permission</a:t>
            </a:r>
            <a:endParaRPr lang="en-AU" sz="2800" dirty="0"/>
          </a:p>
        </p:txBody>
      </p:sp>
      <p:sp>
        <p:nvSpPr>
          <p:cNvPr id="11" name="TextBox 10">
            <a:extLst>
              <a:ext uri="{FF2B5EF4-FFF2-40B4-BE49-F238E27FC236}">
                <a16:creationId xmlns:a16="http://schemas.microsoft.com/office/drawing/2014/main" id="{5ED5AB63-DFE4-F49A-D217-89F165CEA1C0}"/>
              </a:ext>
            </a:extLst>
          </p:cNvPr>
          <p:cNvSpPr txBox="1"/>
          <p:nvPr/>
        </p:nvSpPr>
        <p:spPr>
          <a:xfrm>
            <a:off x="620475" y="1369644"/>
            <a:ext cx="10688320" cy="4832092"/>
          </a:xfrm>
          <a:prstGeom prst="rect">
            <a:avLst/>
          </a:prstGeom>
          <a:noFill/>
        </p:spPr>
        <p:txBody>
          <a:bodyPr wrap="square">
            <a:spAutoFit/>
          </a:bodyPr>
          <a:lstStyle/>
          <a:p>
            <a:pPr fontAlgn="base"/>
            <a:r>
              <a:rPr lang="en-US" dirty="0"/>
              <a:t>When online services ask for your permission to collect, use or share your personal information online, they need to tick the 6 boxes below for that permission to be 'good' permission:​</a:t>
            </a:r>
          </a:p>
          <a:p>
            <a:pPr fontAlgn="base"/>
            <a:endParaRPr lang="en-US" dirty="0"/>
          </a:p>
          <a:p>
            <a:pPr marL="742974" lvl="1" indent="-285750" fontAlgn="base">
              <a:buFont typeface="Wingdings" panose="05000000000000000000" pitchFamily="2" charset="2"/>
              <a:buChar char="ü"/>
            </a:pPr>
            <a:r>
              <a:rPr lang="en-US" dirty="0"/>
              <a:t>without pressuring, tricking or confusing you into making a decision (</a:t>
            </a:r>
            <a:r>
              <a:rPr lang="en-US" b="1" dirty="0"/>
              <a:t>voluntary</a:t>
            </a:r>
            <a:r>
              <a:rPr lang="en-US" dirty="0"/>
              <a:t>),​</a:t>
            </a:r>
          </a:p>
          <a:p>
            <a:pPr marL="742974" lvl="1" indent="-285750" fontAlgn="base">
              <a:buFont typeface="Wingdings" panose="05000000000000000000" pitchFamily="2" charset="2"/>
              <a:buChar char="ü"/>
            </a:pPr>
            <a:endParaRPr lang="en-US" dirty="0"/>
          </a:p>
          <a:p>
            <a:pPr marL="742974" lvl="1" indent="-285750" fontAlgn="base">
              <a:buFont typeface="Wingdings" panose="05000000000000000000" pitchFamily="2" charset="2"/>
              <a:buChar char="ü"/>
            </a:pPr>
            <a:r>
              <a:rPr lang="en-US" dirty="0"/>
              <a:t>give you all the right information you need to make a decision (</a:t>
            </a:r>
            <a:r>
              <a:rPr lang="en-US" b="1" dirty="0"/>
              <a:t>informed</a:t>
            </a:r>
            <a:r>
              <a:rPr lang="en-US" dirty="0"/>
              <a:t>), ​</a:t>
            </a:r>
          </a:p>
          <a:p>
            <a:pPr marL="742974" lvl="1" indent="-285750" fontAlgn="base">
              <a:buFont typeface="Wingdings" panose="05000000000000000000" pitchFamily="2" charset="2"/>
              <a:buChar char="ü"/>
            </a:pPr>
            <a:endParaRPr lang="en-US" dirty="0"/>
          </a:p>
          <a:p>
            <a:pPr marL="742974" lvl="1" indent="-285750" fontAlgn="base">
              <a:buFont typeface="Wingdings" panose="05000000000000000000" pitchFamily="2" charset="2"/>
              <a:buChar char="ü"/>
            </a:pPr>
            <a:r>
              <a:rPr lang="en-US" dirty="0"/>
              <a:t>ask you often and at the right times because permission does not last forever (</a:t>
            </a:r>
            <a:r>
              <a:rPr lang="en-US" b="1" dirty="0"/>
              <a:t>current</a:t>
            </a:r>
            <a:r>
              <a:rPr lang="en-US" dirty="0"/>
              <a:t>), ​</a:t>
            </a:r>
          </a:p>
          <a:p>
            <a:pPr marL="742974" lvl="1" indent="-285750" fontAlgn="base">
              <a:buFont typeface="Wingdings" panose="05000000000000000000" pitchFamily="2" charset="2"/>
              <a:buChar char="ü"/>
            </a:pPr>
            <a:endParaRPr lang="en-US" dirty="0"/>
          </a:p>
          <a:p>
            <a:pPr marL="742974" lvl="1" indent="-285750" fontAlgn="base">
              <a:buFont typeface="Wingdings" panose="05000000000000000000" pitchFamily="2" charset="2"/>
              <a:buChar char="ü"/>
            </a:pPr>
            <a:r>
              <a:rPr lang="en-US" dirty="0"/>
              <a:t>make sure that you know that you are allowed to take back your permission at any point (</a:t>
            </a:r>
            <a:r>
              <a:rPr lang="en-US" b="1" dirty="0"/>
              <a:t>be withdrawn</a:t>
            </a:r>
            <a:r>
              <a:rPr lang="en-US" dirty="0"/>
              <a:t>), ​</a:t>
            </a:r>
          </a:p>
          <a:p>
            <a:pPr marL="742974" lvl="1" indent="-285750" fontAlgn="base">
              <a:buFont typeface="Wingdings" panose="05000000000000000000" pitchFamily="2" charset="2"/>
              <a:buChar char="ü"/>
            </a:pPr>
            <a:endParaRPr lang="en-US" dirty="0"/>
          </a:p>
          <a:p>
            <a:pPr marL="742974" lvl="1" indent="-285750" fontAlgn="base">
              <a:buFont typeface="Wingdings" panose="05000000000000000000" pitchFamily="2" charset="2"/>
              <a:buChar char="ü"/>
            </a:pPr>
            <a:r>
              <a:rPr lang="en-US" dirty="0"/>
              <a:t>make sure that you understand ‘why’ they need your personal information and ‘what for’ (</a:t>
            </a:r>
            <a:r>
              <a:rPr lang="en-US" b="1" dirty="0"/>
              <a:t>specific</a:t>
            </a:r>
            <a:r>
              <a:rPr lang="en-US" dirty="0"/>
              <a:t>),</a:t>
            </a:r>
          </a:p>
          <a:p>
            <a:pPr marL="742974" lvl="1" indent="-285750" fontAlgn="base">
              <a:buFont typeface="Wingdings" panose="05000000000000000000" pitchFamily="2" charset="2"/>
              <a:buChar char="ü"/>
            </a:pPr>
            <a:endParaRPr lang="en-US" dirty="0"/>
          </a:p>
          <a:p>
            <a:pPr marL="742974" lvl="1" indent="-285750" fontAlgn="base">
              <a:buFont typeface="Wingdings" panose="05000000000000000000" pitchFamily="2" charset="2"/>
              <a:buChar char="ü"/>
            </a:pPr>
            <a:r>
              <a:rPr lang="en-US" dirty="0"/>
              <a:t>make sure that you have clearly agreed and given your permission with a solid ‘yes’, because when you say ‘maybe’ or nothing at all, itis a ‘no’ (</a:t>
            </a:r>
            <a:r>
              <a:rPr lang="en-US" b="1" dirty="0"/>
              <a:t>unambiguous</a:t>
            </a:r>
            <a:r>
              <a:rPr lang="en-US" dirty="0"/>
              <a:t>).</a:t>
            </a:r>
          </a:p>
          <a:p>
            <a:pPr>
              <a:spcAft>
                <a:spcPts val="1200"/>
              </a:spcAft>
            </a:pPr>
            <a:endParaRPr lang="en-AU" sz="2000" dirty="0"/>
          </a:p>
        </p:txBody>
      </p:sp>
    </p:spTree>
    <p:extLst>
      <p:ext uri="{BB962C8B-B14F-4D97-AF65-F5344CB8AC3E}">
        <p14:creationId xmlns:p14="http://schemas.microsoft.com/office/powerpoint/2010/main" val="3717480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58E50-10FD-7BF3-F82E-0F44D8C255EA}"/>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BED1C53-3819-002C-90A9-58DB1F1B56A5}"/>
              </a:ext>
            </a:extLst>
          </p:cNvPr>
          <p:cNvSpPr/>
          <p:nvPr/>
        </p:nvSpPr>
        <p:spPr>
          <a:xfrm>
            <a:off x="667791" y="232319"/>
            <a:ext cx="10950295" cy="1081469"/>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6DA22366-B3F6-EAE1-2A19-3D3DAE0920ED}"/>
              </a:ext>
            </a:extLst>
          </p:cNvPr>
          <p:cNvSpPr/>
          <p:nvPr/>
        </p:nvSpPr>
        <p:spPr>
          <a:xfrm>
            <a:off x="518160" y="1574800"/>
            <a:ext cx="11099926" cy="4870716"/>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2CDCBEDE-3520-7302-7C38-E0FC07CCA95F}"/>
              </a:ext>
            </a:extLst>
          </p:cNvPr>
          <p:cNvSpPr>
            <a:spLocks noGrp="1"/>
          </p:cNvSpPr>
          <p:nvPr>
            <p:ph type="body" sz="quarter" idx="14"/>
          </p:nvPr>
        </p:nvSpPr>
        <p:spPr>
          <a:xfrm>
            <a:off x="701040" y="344634"/>
            <a:ext cx="11226341" cy="856838"/>
          </a:xfrm>
        </p:spPr>
        <p:txBody>
          <a:bodyPr/>
          <a:lstStyle/>
          <a:p>
            <a:pPr algn="l"/>
            <a:r>
              <a:rPr lang="en-US" sz="2800" b="1" dirty="0"/>
              <a:t>Rule 8: Online services must make sure that the permission they get from you (or your parent or carer) is 'good' permission</a:t>
            </a:r>
            <a:endParaRPr lang="en-AU" sz="2800" dirty="0"/>
          </a:p>
        </p:txBody>
      </p:sp>
      <p:sp>
        <p:nvSpPr>
          <p:cNvPr id="11" name="TextBox 10">
            <a:extLst>
              <a:ext uri="{FF2B5EF4-FFF2-40B4-BE49-F238E27FC236}">
                <a16:creationId xmlns:a16="http://schemas.microsoft.com/office/drawing/2014/main" id="{84439AF3-2687-FEAA-1F7D-A3A211AD891B}"/>
              </a:ext>
            </a:extLst>
          </p:cNvPr>
          <p:cNvSpPr txBox="1"/>
          <p:nvPr/>
        </p:nvSpPr>
        <p:spPr>
          <a:xfrm>
            <a:off x="701040" y="1690368"/>
            <a:ext cx="10688320" cy="4832092"/>
          </a:xfrm>
          <a:prstGeom prst="rect">
            <a:avLst/>
          </a:prstGeom>
          <a:noFill/>
        </p:spPr>
        <p:txBody>
          <a:bodyPr wrap="square">
            <a:spAutoFit/>
          </a:bodyPr>
          <a:lstStyle/>
          <a:p>
            <a:pPr fontAlgn="base"/>
            <a:r>
              <a:rPr lang="en-GB" sz="1600" b="1" dirty="0"/>
              <a:t>Scenario 8</a:t>
            </a:r>
            <a:r>
              <a:rPr lang="en-GB" sz="1600" dirty="0"/>
              <a:t>​</a:t>
            </a:r>
          </a:p>
          <a:p>
            <a:pPr fontAlgn="base"/>
            <a:r>
              <a:rPr lang="en-GB" sz="1600" dirty="0"/>
              <a:t>Think back to the previous ‘Soccer Friend’ website (see Scenario 7) with the message box pop up that says:​</a:t>
            </a:r>
            <a:br>
              <a:rPr lang="en-GB" sz="1600" dirty="0"/>
            </a:br>
            <a:r>
              <a:rPr lang="en-GB" sz="1600" dirty="0"/>
              <a:t>​</a:t>
            </a:r>
            <a:br>
              <a:rPr lang="en-GB" sz="1600" dirty="0"/>
            </a:br>
            <a:r>
              <a:rPr lang="en-GB" sz="1600" dirty="0"/>
              <a:t>“</a:t>
            </a:r>
            <a:r>
              <a:rPr lang="en-GB" sz="1600" i="1" dirty="0"/>
              <a:t>90% of your friends have shared their contact list and allowed access to their photos. Allow access and unlock player profiles to see which player is ranked number 1!</a:t>
            </a:r>
            <a:r>
              <a:rPr lang="en-GB" sz="1600" dirty="0"/>
              <a:t>”​</a:t>
            </a:r>
          </a:p>
          <a:p>
            <a:pPr fontAlgn="base"/>
            <a:r>
              <a:rPr lang="en-GB" sz="1600" dirty="0"/>
              <a:t>In this scenario, the online service:​</a:t>
            </a:r>
          </a:p>
          <a:p>
            <a:pPr fontAlgn="base"/>
            <a:endParaRPr lang="en-GB" sz="1600" dirty="0"/>
          </a:p>
          <a:p>
            <a:pPr marL="285750" indent="-285750" fontAlgn="base">
              <a:buFont typeface="Aptos" panose="020B0004020202020204" pitchFamily="34" charset="0"/>
              <a:buChar char="⮽"/>
            </a:pPr>
            <a:r>
              <a:rPr lang="en-GB" sz="1600" dirty="0"/>
              <a:t>has put pressure on you by telling you that “90% of your friends have given permission”. This means your permission has not been given </a:t>
            </a:r>
            <a:r>
              <a:rPr lang="en-GB" sz="1600" i="1" dirty="0"/>
              <a:t>voluntarily</a:t>
            </a:r>
            <a:r>
              <a:rPr lang="en-GB" sz="1600" dirty="0"/>
              <a:t>.​</a:t>
            </a:r>
          </a:p>
          <a:p>
            <a:pPr marL="285750" indent="-285750" fontAlgn="base">
              <a:buFont typeface="Aptos" panose="020B0004020202020204" pitchFamily="34" charset="0"/>
              <a:buChar char="⮽"/>
            </a:pPr>
            <a:r>
              <a:rPr lang="en-GB" sz="1600" dirty="0"/>
              <a:t>has not told you what will happen if you do and don’t give them access. This means you have not given </a:t>
            </a:r>
            <a:r>
              <a:rPr lang="en-GB" sz="1600" i="1" dirty="0"/>
              <a:t>informed </a:t>
            </a:r>
            <a:r>
              <a:rPr lang="en-GB" sz="1600" dirty="0"/>
              <a:t>permission.​</a:t>
            </a:r>
          </a:p>
          <a:p>
            <a:pPr marL="285750" indent="-285750" fontAlgn="base">
              <a:buFont typeface="Aptos" panose="020B0004020202020204" pitchFamily="34" charset="0"/>
              <a:buChar char="⮽"/>
            </a:pPr>
            <a:r>
              <a:rPr lang="en-GB" sz="1600" dirty="0"/>
              <a:t>cannot just ask you once for permission because imagine if you use that website for 5 years, your permission cannot last for 5 years (you change a lot over 5 years!). This means that the permission is not </a:t>
            </a:r>
            <a:r>
              <a:rPr lang="en-GB" sz="1600" i="1" dirty="0"/>
              <a:t>current</a:t>
            </a:r>
            <a:r>
              <a:rPr lang="en-GB" sz="1600" dirty="0"/>
              <a:t>.​</a:t>
            </a:r>
          </a:p>
          <a:p>
            <a:pPr marL="285750" indent="-285750" fontAlgn="base">
              <a:buFont typeface="Aptos" panose="020B0004020202020204" pitchFamily="34" charset="0"/>
              <a:buChar char="⮽"/>
            </a:pPr>
            <a:r>
              <a:rPr lang="en-GB" sz="1600" dirty="0"/>
              <a:t>did not tell you that if you give them permission this time, you can take the permission back at any time. This means permission cannot be </a:t>
            </a:r>
            <a:r>
              <a:rPr lang="en-GB" sz="1600" i="1" dirty="0"/>
              <a:t>withdrawn</a:t>
            </a:r>
            <a:r>
              <a:rPr lang="en-GB" sz="1600" dirty="0"/>
              <a:t>.​</a:t>
            </a:r>
          </a:p>
          <a:p>
            <a:pPr marL="285750" indent="-285750" fontAlgn="base">
              <a:buFont typeface="Aptos" panose="020B0004020202020204" pitchFamily="34" charset="0"/>
              <a:buChar char="⮽"/>
            </a:pPr>
            <a:r>
              <a:rPr lang="en-GB" sz="1600" dirty="0"/>
              <a:t>did not tell you why they want to access your contact list and photos and did not tell you exactly what giving them permission would mean for your contact list and photos. This means you have not given </a:t>
            </a:r>
            <a:r>
              <a:rPr lang="en-GB" sz="1600" i="1" dirty="0"/>
              <a:t>specific</a:t>
            </a:r>
            <a:r>
              <a:rPr lang="en-GB" sz="1600" dirty="0"/>
              <a:t> permission.​</a:t>
            </a:r>
          </a:p>
          <a:p>
            <a:pPr marL="285750" indent="-285750" fontAlgn="base">
              <a:buFont typeface="Aptos" panose="020B0004020202020204" pitchFamily="34" charset="0"/>
              <a:buChar char="⮽"/>
            </a:pPr>
            <a:r>
              <a:rPr lang="en-AU" sz="1600" dirty="0"/>
              <a:t>did not make it clear that there was a “permission granted” as well as a “permission denied” option. This means the permission was </a:t>
            </a:r>
            <a:r>
              <a:rPr lang="en-AU" sz="1600" i="1" dirty="0"/>
              <a:t>ambiguous</a:t>
            </a:r>
            <a:r>
              <a:rPr lang="en-AU" sz="1600" dirty="0"/>
              <a:t> or not very clear or obvious.</a:t>
            </a:r>
          </a:p>
        </p:txBody>
      </p:sp>
    </p:spTree>
    <p:extLst>
      <p:ext uri="{BB962C8B-B14F-4D97-AF65-F5344CB8AC3E}">
        <p14:creationId xmlns:p14="http://schemas.microsoft.com/office/powerpoint/2010/main" val="441604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E712D-472C-D07D-9BB0-0E237FE866C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812F69-909B-EC8D-7F67-9A0113553DC7}"/>
              </a:ext>
            </a:extLst>
          </p:cNvPr>
          <p:cNvSpPr/>
          <p:nvPr/>
        </p:nvSpPr>
        <p:spPr>
          <a:xfrm>
            <a:off x="667791" y="232319"/>
            <a:ext cx="10950295" cy="1081469"/>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7A2DE88F-9701-028A-DAF8-347731719A6A}"/>
              </a:ext>
            </a:extLst>
          </p:cNvPr>
          <p:cNvSpPr/>
          <p:nvPr/>
        </p:nvSpPr>
        <p:spPr>
          <a:xfrm>
            <a:off x="518160" y="1574800"/>
            <a:ext cx="11099926" cy="2706368"/>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E9BC2DD4-FC13-FEE3-CF2B-1BC1949C1237}"/>
              </a:ext>
            </a:extLst>
          </p:cNvPr>
          <p:cNvSpPr>
            <a:spLocks noGrp="1"/>
          </p:cNvSpPr>
          <p:nvPr>
            <p:ph type="body" sz="quarter" idx="14"/>
          </p:nvPr>
        </p:nvSpPr>
        <p:spPr>
          <a:xfrm>
            <a:off x="701040" y="344634"/>
            <a:ext cx="11226341" cy="856838"/>
          </a:xfrm>
        </p:spPr>
        <p:txBody>
          <a:bodyPr/>
          <a:lstStyle/>
          <a:p>
            <a:pPr algn="l"/>
            <a:r>
              <a:rPr lang="en-US" sz="2800" b="1" dirty="0"/>
              <a:t>Rule 8: Online services must make sure that the permission they get from you (or your parent or carer) is 'good' permission</a:t>
            </a:r>
            <a:endParaRPr lang="en-AU" sz="2800" dirty="0"/>
          </a:p>
        </p:txBody>
      </p:sp>
      <p:sp>
        <p:nvSpPr>
          <p:cNvPr id="11" name="TextBox 10">
            <a:extLst>
              <a:ext uri="{FF2B5EF4-FFF2-40B4-BE49-F238E27FC236}">
                <a16:creationId xmlns:a16="http://schemas.microsoft.com/office/drawing/2014/main" id="{D40367FC-7F41-38C8-D51A-5FCF46AE41C6}"/>
              </a:ext>
            </a:extLst>
          </p:cNvPr>
          <p:cNvSpPr txBox="1"/>
          <p:nvPr/>
        </p:nvSpPr>
        <p:spPr>
          <a:xfrm>
            <a:off x="701039" y="1690368"/>
            <a:ext cx="11066677" cy="2862322"/>
          </a:xfrm>
          <a:prstGeom prst="rect">
            <a:avLst/>
          </a:prstGeom>
          <a:noFill/>
        </p:spPr>
        <p:txBody>
          <a:bodyPr wrap="square">
            <a:spAutoFit/>
          </a:bodyPr>
          <a:lstStyle/>
          <a:p>
            <a:pPr fontAlgn="base"/>
            <a:r>
              <a:rPr lang="en-GB" sz="1500" b="1" dirty="0"/>
              <a:t>Once the Code is in place, online services must make sure that when they ask permission, the 6 boxes below are ticked:</a:t>
            </a:r>
            <a:r>
              <a:rPr lang="en-GB" sz="1500" dirty="0"/>
              <a:t>​</a:t>
            </a:r>
          </a:p>
          <a:p>
            <a:pPr marL="742974" lvl="1" indent="-285750" fontAlgn="base">
              <a:buFont typeface="Wingdings" panose="05000000000000000000" pitchFamily="2" charset="2"/>
              <a:buChar char="ü"/>
            </a:pPr>
            <a:r>
              <a:rPr lang="en-GB" sz="1500" dirty="0"/>
              <a:t>without pressuring, tricking or confusing you into making a decision (</a:t>
            </a:r>
            <a:r>
              <a:rPr lang="en-GB" sz="1500" b="1" dirty="0"/>
              <a:t>voluntary</a:t>
            </a:r>
            <a:r>
              <a:rPr lang="en-GB" sz="1500" dirty="0"/>
              <a:t>)​,</a:t>
            </a:r>
          </a:p>
          <a:p>
            <a:pPr marL="742974" lvl="1" indent="-285750" fontAlgn="base">
              <a:buFont typeface="Wingdings" panose="05000000000000000000" pitchFamily="2" charset="2"/>
              <a:buChar char="ü"/>
            </a:pPr>
            <a:r>
              <a:rPr lang="en-GB" sz="1500" dirty="0"/>
              <a:t>give you all the right information you need to make a decision (</a:t>
            </a:r>
            <a:r>
              <a:rPr lang="en-GB" sz="1500" b="1" dirty="0"/>
              <a:t>informed</a:t>
            </a:r>
            <a:r>
              <a:rPr lang="en-GB" sz="1500" dirty="0"/>
              <a:t>), ​</a:t>
            </a:r>
          </a:p>
          <a:p>
            <a:pPr marL="742974" lvl="1" indent="-285750" fontAlgn="base">
              <a:buFont typeface="Wingdings" panose="05000000000000000000" pitchFamily="2" charset="2"/>
              <a:buChar char="ü"/>
            </a:pPr>
            <a:r>
              <a:rPr lang="en-GB" sz="1500" dirty="0"/>
              <a:t>ask you often and at the right times because permission does not last forever (</a:t>
            </a:r>
            <a:r>
              <a:rPr lang="en-GB" sz="1500" b="1" dirty="0"/>
              <a:t>current</a:t>
            </a:r>
            <a:r>
              <a:rPr lang="en-GB" sz="1500" dirty="0"/>
              <a:t>), ​</a:t>
            </a:r>
          </a:p>
          <a:p>
            <a:pPr marL="742974" lvl="1" indent="-285750" fontAlgn="base">
              <a:buFont typeface="Wingdings" panose="05000000000000000000" pitchFamily="2" charset="2"/>
              <a:buChar char="ü"/>
            </a:pPr>
            <a:r>
              <a:rPr lang="en-GB" sz="1500" dirty="0"/>
              <a:t>make sure that you know that you are allowed to take back your permission at any point (</a:t>
            </a:r>
            <a:r>
              <a:rPr lang="en-GB" sz="1500" b="1" dirty="0"/>
              <a:t>be withdrawn</a:t>
            </a:r>
            <a:r>
              <a:rPr lang="en-GB" sz="1500" dirty="0"/>
              <a:t>), ​</a:t>
            </a:r>
          </a:p>
          <a:p>
            <a:pPr marL="742974" lvl="1" indent="-285750" fontAlgn="base">
              <a:buFont typeface="Wingdings" panose="05000000000000000000" pitchFamily="2" charset="2"/>
              <a:buChar char="ü"/>
            </a:pPr>
            <a:r>
              <a:rPr lang="en-GB" sz="1500" dirty="0"/>
              <a:t>make sure that you understand ‘why’ they need your personal information and ‘what for’ (</a:t>
            </a:r>
            <a:r>
              <a:rPr lang="en-GB" sz="1500" b="1" dirty="0"/>
              <a:t>specific</a:t>
            </a:r>
            <a:r>
              <a:rPr lang="en-GB" sz="1500" dirty="0"/>
              <a:t>),​</a:t>
            </a:r>
          </a:p>
          <a:p>
            <a:pPr marL="742974" lvl="1" indent="-285750" fontAlgn="base">
              <a:buFont typeface="Wingdings" panose="05000000000000000000" pitchFamily="2" charset="2"/>
              <a:buChar char="ü"/>
            </a:pPr>
            <a:r>
              <a:rPr lang="en-GB" sz="1500" dirty="0"/>
              <a:t>make sure that you have clearly agreed and given your permission with a solid ‘yes’, because when you say ‘maybe’ or nothing at all, it is a ‘no’ (</a:t>
            </a:r>
            <a:r>
              <a:rPr lang="en-GB" sz="1500" b="1" dirty="0"/>
              <a:t>unambiguous</a:t>
            </a:r>
            <a:r>
              <a:rPr lang="en-GB" sz="1500" dirty="0"/>
              <a:t>).</a:t>
            </a:r>
          </a:p>
          <a:p>
            <a:pPr marL="742974" lvl="1" indent="-285750" fontAlgn="base">
              <a:buFont typeface="Wingdings" panose="05000000000000000000" pitchFamily="2" charset="2"/>
              <a:buChar char="ü"/>
            </a:pPr>
            <a:endParaRPr lang="en-GB" sz="1500" dirty="0"/>
          </a:p>
          <a:p>
            <a:pPr fontAlgn="base"/>
            <a:r>
              <a:rPr lang="en-AU" sz="1500" dirty="0"/>
              <a:t>This means that when websites like ‘Soccer Friend’ do not tick the 6 boxes, they did not do the right things to get ‘good’ permission from you.​</a:t>
            </a:r>
            <a:endParaRPr lang="en-GB" sz="1500" dirty="0"/>
          </a:p>
          <a:p>
            <a:pPr marL="742974" lvl="1" indent="-285750" fontAlgn="base">
              <a:buFont typeface="Wingdings" panose="05000000000000000000" pitchFamily="2" charset="2"/>
              <a:buChar char="ü"/>
            </a:pPr>
            <a:endParaRPr lang="en-GB" sz="1500" dirty="0"/>
          </a:p>
        </p:txBody>
      </p:sp>
      <p:sp>
        <p:nvSpPr>
          <p:cNvPr id="5" name="TextBox 4">
            <a:extLst>
              <a:ext uri="{FF2B5EF4-FFF2-40B4-BE49-F238E27FC236}">
                <a16:creationId xmlns:a16="http://schemas.microsoft.com/office/drawing/2014/main" id="{8AD4673C-137F-02CF-1A2E-47871D62ECB3}"/>
              </a:ext>
            </a:extLst>
          </p:cNvPr>
          <p:cNvSpPr txBox="1"/>
          <p:nvPr/>
        </p:nvSpPr>
        <p:spPr>
          <a:xfrm>
            <a:off x="667791" y="4281168"/>
            <a:ext cx="6096000" cy="2246769"/>
          </a:xfrm>
          <a:prstGeom prst="rect">
            <a:avLst/>
          </a:prstGeom>
          <a:noFill/>
        </p:spPr>
        <p:txBody>
          <a:bodyPr wrap="square">
            <a:spAutoFit/>
          </a:bodyPr>
          <a:lstStyle/>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8?</a:t>
            </a:r>
          </a:p>
        </p:txBody>
      </p:sp>
      <p:pic>
        <p:nvPicPr>
          <p:cNvPr id="6" name="Picture 5">
            <a:extLst>
              <a:ext uri="{FF2B5EF4-FFF2-40B4-BE49-F238E27FC236}">
                <a16:creationId xmlns:a16="http://schemas.microsoft.com/office/drawing/2014/main" id="{2F0E2635-47DC-991F-20C3-572B11351147}"/>
              </a:ext>
            </a:extLst>
          </p:cNvPr>
          <p:cNvPicPr>
            <a:picLocks noChangeAspect="1"/>
          </p:cNvPicPr>
          <p:nvPr/>
        </p:nvPicPr>
        <p:blipFill>
          <a:blip r:embed="rId3"/>
          <a:stretch>
            <a:fillRect/>
          </a:stretch>
        </p:blipFill>
        <p:spPr>
          <a:xfrm>
            <a:off x="8824496" y="4046654"/>
            <a:ext cx="2513135" cy="2812934"/>
          </a:xfrm>
          <a:prstGeom prst="rect">
            <a:avLst/>
          </a:prstGeom>
        </p:spPr>
      </p:pic>
    </p:spTree>
    <p:extLst>
      <p:ext uri="{BB962C8B-B14F-4D97-AF65-F5344CB8AC3E}">
        <p14:creationId xmlns:p14="http://schemas.microsoft.com/office/powerpoint/2010/main" val="682108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3C467-C091-F422-BBB0-C106417075C2}"/>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8ADDDF7-F687-50A9-61C7-E9F0DBD28FE6}"/>
              </a:ext>
            </a:extLst>
          </p:cNvPr>
          <p:cNvSpPr/>
          <p:nvPr/>
        </p:nvSpPr>
        <p:spPr>
          <a:xfrm>
            <a:off x="616390" y="3747446"/>
            <a:ext cx="11049086" cy="2927996"/>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A9D231F2-3B15-B24A-1807-5E08F40A4912}"/>
              </a:ext>
            </a:extLst>
          </p:cNvPr>
          <p:cNvSpPr/>
          <p:nvPr/>
        </p:nvSpPr>
        <p:spPr>
          <a:xfrm>
            <a:off x="568960" y="113348"/>
            <a:ext cx="11049086" cy="3554819"/>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8A69F8B0-DA43-03C1-8C9E-4582E688C29F}"/>
              </a:ext>
            </a:extLst>
          </p:cNvPr>
          <p:cNvSpPr>
            <a:spLocks noGrp="1"/>
          </p:cNvSpPr>
          <p:nvPr>
            <p:ph type="body" sz="quarter" idx="14"/>
          </p:nvPr>
        </p:nvSpPr>
        <p:spPr>
          <a:xfrm>
            <a:off x="762715" y="184146"/>
            <a:ext cx="11306822" cy="856838"/>
          </a:xfrm>
        </p:spPr>
        <p:txBody>
          <a:bodyPr/>
          <a:lstStyle/>
          <a:p>
            <a:pPr algn="l"/>
            <a:r>
              <a:rPr lang="en-US" sz="2800" b="1" dirty="0"/>
              <a:t>Rule 9: Online services must make sure you can access and understand what they do with your personal information</a:t>
            </a:r>
            <a:endParaRPr lang="en-AU" sz="2800" dirty="0"/>
          </a:p>
        </p:txBody>
      </p:sp>
      <p:sp>
        <p:nvSpPr>
          <p:cNvPr id="2" name="TextBox 1">
            <a:extLst>
              <a:ext uri="{FF2B5EF4-FFF2-40B4-BE49-F238E27FC236}">
                <a16:creationId xmlns:a16="http://schemas.microsoft.com/office/drawing/2014/main" id="{521C4737-08DA-11D2-7C44-5BFCDB783E6A}"/>
              </a:ext>
            </a:extLst>
          </p:cNvPr>
          <p:cNvSpPr txBox="1"/>
          <p:nvPr/>
        </p:nvSpPr>
        <p:spPr>
          <a:xfrm>
            <a:off x="872973" y="3747446"/>
            <a:ext cx="10535920" cy="3554819"/>
          </a:xfrm>
          <a:prstGeom prst="rect">
            <a:avLst/>
          </a:prstGeom>
          <a:noFill/>
        </p:spPr>
        <p:txBody>
          <a:bodyPr wrap="square" rtlCol="0">
            <a:spAutoFit/>
          </a:bodyPr>
          <a:lstStyle/>
          <a:p>
            <a:pPr fontAlgn="base"/>
            <a:r>
              <a:rPr lang="en-GB" sz="1500" b="1" dirty="0"/>
              <a:t>Scenario 9</a:t>
            </a:r>
            <a:r>
              <a:rPr lang="en-GB" sz="1500" dirty="0"/>
              <a:t>​</a:t>
            </a:r>
          </a:p>
          <a:p>
            <a:pPr fontAlgn="base"/>
            <a:r>
              <a:rPr lang="en-GB" sz="1500" dirty="0"/>
              <a:t>Think back to ‘The Kid Diary’ scenario (see Scenario 1)​. You keep wondering about all that personal information that your educator shared with the app all those years ago for your parent or carer</a:t>
            </a:r>
            <a:r>
              <a:rPr lang="en-US" sz="1500" dirty="0"/>
              <a:t>​ </a:t>
            </a:r>
            <a:r>
              <a:rPr lang="en-GB" sz="1500" dirty="0"/>
              <a:t>to see.​</a:t>
            </a:r>
          </a:p>
          <a:p>
            <a:pPr fontAlgn="base"/>
            <a:endParaRPr lang="en-GB" sz="1500" dirty="0"/>
          </a:p>
          <a:p>
            <a:pPr fontAlgn="base"/>
            <a:r>
              <a:rPr lang="en-GB" sz="1500" dirty="0"/>
              <a:t>You want to ask ‘The Kid Diary’: do they still have the diary entries? who can see the diary entries? did they share the diary entries with</a:t>
            </a:r>
            <a:r>
              <a:rPr lang="en-US" sz="1500" dirty="0"/>
              <a:t>​ </a:t>
            </a:r>
            <a:r>
              <a:rPr lang="en-GB" sz="1500" dirty="0"/>
              <a:t>anyone other than your parent or carer and the pre-school? If they did, who did they share it with, and why?​</a:t>
            </a:r>
          </a:p>
          <a:p>
            <a:pPr fontAlgn="base"/>
            <a:endParaRPr lang="en-GB" sz="1500" dirty="0"/>
          </a:p>
          <a:p>
            <a:pPr fontAlgn="base"/>
            <a:r>
              <a:rPr lang="en-GB" sz="1500" dirty="0"/>
              <a:t>You and your parent or carer visit the website for ‘The Kid Diary’ app to find out more information.  But there are so many buttons that lead to more buttons. It is very confusing to find the information.​ When you do eventually find the right information, you find that the words are big and long, and nothing makes much sense. </a:t>
            </a:r>
          </a:p>
          <a:p>
            <a:pPr fontAlgn="base"/>
            <a:endParaRPr lang="en-GB" sz="1500" dirty="0"/>
          </a:p>
          <a:p>
            <a:pPr fontAlgn="base"/>
            <a:r>
              <a:rPr lang="en-GB" sz="1500" dirty="0"/>
              <a:t>You go to bed so frustrated. You think, “It should not be this hard! Why isn’t there a button that just says: ‘Get help now’?”.​</a:t>
            </a:r>
          </a:p>
          <a:p>
            <a:pPr fontAlgn="base"/>
            <a:r>
              <a:rPr lang="en-GB" sz="1500" dirty="0"/>
              <a:t>​</a:t>
            </a:r>
            <a:br>
              <a:rPr lang="en-GB" sz="1500" dirty="0"/>
            </a:br>
            <a:endParaRPr lang="en-GB" sz="1500" dirty="0"/>
          </a:p>
          <a:p>
            <a:endParaRPr lang="en-AU" sz="1500" dirty="0"/>
          </a:p>
        </p:txBody>
      </p:sp>
      <p:sp>
        <p:nvSpPr>
          <p:cNvPr id="11" name="TextBox 10">
            <a:extLst>
              <a:ext uri="{FF2B5EF4-FFF2-40B4-BE49-F238E27FC236}">
                <a16:creationId xmlns:a16="http://schemas.microsoft.com/office/drawing/2014/main" id="{B9514A0D-1AD3-18D0-0830-F0A3252B7B19}"/>
              </a:ext>
            </a:extLst>
          </p:cNvPr>
          <p:cNvSpPr txBox="1"/>
          <p:nvPr/>
        </p:nvSpPr>
        <p:spPr>
          <a:xfrm>
            <a:off x="778041" y="996059"/>
            <a:ext cx="10954225" cy="2462213"/>
          </a:xfrm>
          <a:prstGeom prst="rect">
            <a:avLst/>
          </a:prstGeom>
          <a:noFill/>
        </p:spPr>
        <p:txBody>
          <a:bodyPr wrap="square">
            <a:spAutoFit/>
          </a:bodyPr>
          <a:lstStyle/>
          <a:p>
            <a:pPr fontAlgn="base"/>
            <a:r>
              <a:rPr lang="en-US" sz="1400" dirty="0"/>
              <a:t>Online services must make sure that their </a:t>
            </a:r>
            <a:r>
              <a:rPr lang="en-US" sz="1400" b="1" dirty="0"/>
              <a:t>privacy policies </a:t>
            </a:r>
            <a:r>
              <a:rPr lang="en-US" sz="1400" dirty="0"/>
              <a:t>and any notices that 'pop up' that tell you what they do with your personal information, is </a:t>
            </a:r>
            <a:r>
              <a:rPr lang="en-US" sz="1400" b="1" dirty="0"/>
              <a:t>child-friendly</a:t>
            </a:r>
            <a:r>
              <a:rPr lang="en-US" sz="1400" dirty="0"/>
              <a:t>. That means they need to be easy to read and understood by you (no big words!) .</a:t>
            </a:r>
          </a:p>
          <a:p>
            <a:pPr fontAlgn="base"/>
            <a:r>
              <a:rPr lang="en-US" sz="1400" dirty="0"/>
              <a:t>​</a:t>
            </a:r>
          </a:p>
          <a:p>
            <a:pPr fontAlgn="base"/>
            <a:r>
              <a:rPr lang="en-US" sz="1400" dirty="0"/>
              <a:t>Online services must make it easy for you to find the instructions on the app, game or website </a:t>
            </a:r>
            <a:r>
              <a:rPr lang="en-US" sz="1400" b="1" dirty="0"/>
              <a:t>that tell you how to ask for what personal information the online service knows about you.</a:t>
            </a:r>
            <a:r>
              <a:rPr lang="en-US" sz="1400" dirty="0"/>
              <a:t>​</a:t>
            </a:r>
          </a:p>
          <a:p>
            <a:pPr fontAlgn="base"/>
            <a:endParaRPr lang="en-US" sz="1400" dirty="0"/>
          </a:p>
          <a:p>
            <a:pPr fontAlgn="base"/>
            <a:r>
              <a:rPr lang="en-US" sz="1400" dirty="0"/>
              <a:t>Online services must </a:t>
            </a:r>
            <a:r>
              <a:rPr lang="en-US" sz="1400" b="1" dirty="0"/>
              <a:t>make it easy </a:t>
            </a:r>
            <a:r>
              <a:rPr lang="en-US" sz="1400" dirty="0"/>
              <a:t>for you and your parent or carer to ask for what personal information is known about you and what the app, game or website does with it.​</a:t>
            </a:r>
          </a:p>
          <a:p>
            <a:pPr fontAlgn="base"/>
            <a:endParaRPr lang="en-US" sz="1400" dirty="0"/>
          </a:p>
          <a:p>
            <a:pPr fontAlgn="base"/>
            <a:r>
              <a:rPr lang="en-US" sz="1400" dirty="0"/>
              <a:t>Online services must </a:t>
            </a:r>
            <a:r>
              <a:rPr lang="en-US" sz="1400" b="1" dirty="0"/>
              <a:t>make it easy for you to ask them to stop showing you ads </a:t>
            </a:r>
            <a:r>
              <a:rPr lang="en-US" sz="1400" dirty="0"/>
              <a:t>that have been specially picked, just for you and the main goal of the ads are to get you to buy things. </a:t>
            </a:r>
          </a:p>
        </p:txBody>
      </p:sp>
    </p:spTree>
    <p:extLst>
      <p:ext uri="{BB962C8B-B14F-4D97-AF65-F5344CB8AC3E}">
        <p14:creationId xmlns:p14="http://schemas.microsoft.com/office/powerpoint/2010/main" val="2697187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D82B2-31F7-BD52-BCA9-DB44FA378F5D}"/>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D38CCA2-254E-29F8-49DD-2E6572716845}"/>
              </a:ext>
            </a:extLst>
          </p:cNvPr>
          <p:cNvSpPr/>
          <p:nvPr/>
        </p:nvSpPr>
        <p:spPr>
          <a:xfrm>
            <a:off x="568050" y="1362783"/>
            <a:ext cx="11049086" cy="278249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0E7419C0-8350-7E39-37E7-DA6F9326FF92}"/>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54B793C3-4FC8-8B7F-3862-F958DB828BDE}"/>
              </a:ext>
            </a:extLst>
          </p:cNvPr>
          <p:cNvSpPr>
            <a:spLocks noGrp="1"/>
          </p:cNvSpPr>
          <p:nvPr>
            <p:ph type="body" sz="quarter" idx="14"/>
          </p:nvPr>
        </p:nvSpPr>
        <p:spPr>
          <a:xfrm>
            <a:off x="681978" y="397750"/>
            <a:ext cx="11306822" cy="1470980"/>
          </a:xfrm>
        </p:spPr>
        <p:txBody>
          <a:bodyPr/>
          <a:lstStyle/>
          <a:p>
            <a:pPr algn="l"/>
            <a:r>
              <a:rPr lang="en-US" b="1" dirty="0"/>
              <a:t>Rule 9: Online services must make sure you can access and understand what they do with your personal information</a:t>
            </a:r>
            <a:endParaRPr lang="en-AU" dirty="0"/>
          </a:p>
          <a:p>
            <a:pPr algn="l"/>
            <a:endParaRPr lang="en-AU" sz="2800" dirty="0"/>
          </a:p>
        </p:txBody>
      </p:sp>
      <p:sp>
        <p:nvSpPr>
          <p:cNvPr id="2" name="TextBox 1">
            <a:extLst>
              <a:ext uri="{FF2B5EF4-FFF2-40B4-BE49-F238E27FC236}">
                <a16:creationId xmlns:a16="http://schemas.microsoft.com/office/drawing/2014/main" id="{2A1E4DD8-5B1C-CEFB-2A4B-F8E20F54A84A}"/>
              </a:ext>
            </a:extLst>
          </p:cNvPr>
          <p:cNvSpPr txBox="1"/>
          <p:nvPr/>
        </p:nvSpPr>
        <p:spPr>
          <a:xfrm>
            <a:off x="805852" y="1447628"/>
            <a:ext cx="10811284" cy="5016758"/>
          </a:xfrm>
          <a:prstGeom prst="rect">
            <a:avLst/>
          </a:prstGeom>
          <a:noFill/>
        </p:spPr>
        <p:txBody>
          <a:bodyPr wrap="square" rtlCol="0">
            <a:spAutoFit/>
          </a:bodyPr>
          <a:lstStyle/>
          <a:p>
            <a:pPr fontAlgn="base"/>
            <a:r>
              <a:rPr lang="en-GB" b="1" dirty="0"/>
              <a:t>Once the Code is in place, online services must tell you the important things about your online privacy in a way that is easy to find and</a:t>
            </a:r>
            <a:r>
              <a:rPr lang="en-US" dirty="0"/>
              <a:t>​ </a:t>
            </a:r>
            <a:r>
              <a:rPr lang="en-GB" b="1" dirty="0"/>
              <a:t>easy to and easy to understand.  Online services must also make it easy for you and your parent or carer to ask to see what personal</a:t>
            </a:r>
            <a:r>
              <a:rPr lang="en-US" dirty="0"/>
              <a:t>​ </a:t>
            </a:r>
            <a:r>
              <a:rPr lang="en-GB" b="1" dirty="0"/>
              <a:t>information an online service has about you.</a:t>
            </a:r>
            <a:r>
              <a:rPr lang="en-US" dirty="0"/>
              <a:t>​</a:t>
            </a:r>
          </a:p>
          <a:p>
            <a:pPr fontAlgn="base"/>
            <a:r>
              <a:rPr lang="en-GB" dirty="0"/>
              <a:t>​</a:t>
            </a:r>
          </a:p>
          <a:p>
            <a:pPr fontAlgn="base"/>
            <a:r>
              <a:rPr lang="en-GB" dirty="0"/>
              <a:t>This means that online apps like ‘The Kid Diary’ will need to design their app so that it is easy for you to find information on how to get help</a:t>
            </a:r>
            <a:r>
              <a:rPr lang="en-US" dirty="0"/>
              <a:t>​ </a:t>
            </a:r>
            <a:r>
              <a:rPr lang="en-GB" dirty="0"/>
              <a:t>and write their privacy documents in a way that you can easily read and understand.</a:t>
            </a:r>
            <a:r>
              <a:rPr lang="en-US" dirty="0"/>
              <a:t>​ </a:t>
            </a:r>
            <a:r>
              <a:rPr lang="en-GB" dirty="0"/>
              <a:t>This will help you and your parent or carer understand how to ask an online service what personal information they have about you​</a:t>
            </a:r>
          </a:p>
          <a:p>
            <a:pPr fontAlgn="base"/>
            <a:r>
              <a:rPr lang="en-GB" dirty="0"/>
              <a:t>​</a:t>
            </a:r>
            <a:endParaRPr lang="en-AU" sz="17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9?</a:t>
            </a:r>
          </a:p>
        </p:txBody>
      </p:sp>
      <p:pic>
        <p:nvPicPr>
          <p:cNvPr id="7" name="Picture 6">
            <a:extLst>
              <a:ext uri="{FF2B5EF4-FFF2-40B4-BE49-F238E27FC236}">
                <a16:creationId xmlns:a16="http://schemas.microsoft.com/office/drawing/2014/main" id="{F5746156-7BF9-4214-089F-1B3DA728E5FB}"/>
              </a:ext>
            </a:extLst>
          </p:cNvPr>
          <p:cNvPicPr>
            <a:picLocks noChangeAspect="1"/>
          </p:cNvPicPr>
          <p:nvPr/>
        </p:nvPicPr>
        <p:blipFill>
          <a:blip r:embed="rId3"/>
          <a:stretch>
            <a:fillRect/>
          </a:stretch>
        </p:blipFill>
        <p:spPr>
          <a:xfrm>
            <a:off x="6604001" y="3696078"/>
            <a:ext cx="3667760" cy="3006393"/>
          </a:xfrm>
          <a:prstGeom prst="rect">
            <a:avLst/>
          </a:prstGeom>
        </p:spPr>
      </p:pic>
    </p:spTree>
    <p:extLst>
      <p:ext uri="{BB962C8B-B14F-4D97-AF65-F5344CB8AC3E}">
        <p14:creationId xmlns:p14="http://schemas.microsoft.com/office/powerpoint/2010/main" val="2320401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2FE59-DF75-D3E5-3128-B5B0E8205FB4}"/>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A0923EE-9110-3886-33DF-C14E4F4FCEAE}"/>
              </a:ext>
            </a:extLst>
          </p:cNvPr>
          <p:cNvSpPr/>
          <p:nvPr/>
        </p:nvSpPr>
        <p:spPr>
          <a:xfrm>
            <a:off x="604752" y="2726329"/>
            <a:ext cx="11049086" cy="3830970"/>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B58B6FE0-BA3B-387A-486B-B828D589D346}"/>
              </a:ext>
            </a:extLst>
          </p:cNvPr>
          <p:cNvSpPr/>
          <p:nvPr/>
        </p:nvSpPr>
        <p:spPr>
          <a:xfrm>
            <a:off x="568960" y="302289"/>
            <a:ext cx="11049086" cy="2129732"/>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AEB736E5-6A0D-B9F3-E392-2586461AB13B}"/>
              </a:ext>
            </a:extLst>
          </p:cNvPr>
          <p:cNvSpPr>
            <a:spLocks noGrp="1"/>
          </p:cNvSpPr>
          <p:nvPr>
            <p:ph type="body" sz="quarter" idx="14"/>
          </p:nvPr>
        </p:nvSpPr>
        <p:spPr>
          <a:xfrm>
            <a:off x="620475" y="512806"/>
            <a:ext cx="11306822" cy="842603"/>
          </a:xfrm>
        </p:spPr>
        <p:txBody>
          <a:bodyPr/>
          <a:lstStyle/>
          <a:p>
            <a:pPr algn="l"/>
            <a:r>
              <a:rPr lang="en-US" sz="2800" b="1" dirty="0"/>
              <a:t>Rule 10: Online services must answer you within 30 days (in most cases) if you ask to see, change or delete your personal information</a:t>
            </a:r>
            <a:endParaRPr lang="en-AU" sz="2800" dirty="0"/>
          </a:p>
        </p:txBody>
      </p:sp>
      <p:sp>
        <p:nvSpPr>
          <p:cNvPr id="2" name="TextBox 1">
            <a:extLst>
              <a:ext uri="{FF2B5EF4-FFF2-40B4-BE49-F238E27FC236}">
                <a16:creationId xmlns:a16="http://schemas.microsoft.com/office/drawing/2014/main" id="{DC2D28CE-C0DB-25A3-F2CA-D4F0051C6BCE}"/>
              </a:ext>
            </a:extLst>
          </p:cNvPr>
          <p:cNvSpPr txBox="1"/>
          <p:nvPr/>
        </p:nvSpPr>
        <p:spPr>
          <a:xfrm>
            <a:off x="825543" y="2740100"/>
            <a:ext cx="10535920" cy="3693319"/>
          </a:xfrm>
          <a:prstGeom prst="rect">
            <a:avLst/>
          </a:prstGeom>
          <a:noFill/>
        </p:spPr>
        <p:txBody>
          <a:bodyPr wrap="square" rtlCol="0">
            <a:spAutoFit/>
          </a:bodyPr>
          <a:lstStyle/>
          <a:p>
            <a:r>
              <a:rPr lang="en-AU" b="1" dirty="0"/>
              <a:t>Scenario 10</a:t>
            </a:r>
            <a:r>
              <a:rPr lang="en-AU" dirty="0"/>
              <a:t>​</a:t>
            </a:r>
            <a:br>
              <a:rPr lang="en-AU" dirty="0"/>
            </a:br>
            <a:r>
              <a:rPr lang="en-AU" dirty="0"/>
              <a:t>​Keep thinking back to the last ‘The Kid Diary’ scenario (see Scenario 9)​</a:t>
            </a:r>
            <a:br>
              <a:rPr lang="en-AU" dirty="0"/>
            </a:br>
            <a:r>
              <a:rPr lang="en-AU" dirty="0"/>
              <a:t>​</a:t>
            </a:r>
            <a:br>
              <a:rPr lang="en-AU" dirty="0"/>
            </a:br>
            <a:r>
              <a:rPr lang="en-AU" dirty="0"/>
              <a:t>Hooray! Your parent or carer has now asked ‘The Kid Diary’ all the questions that you want answers to.​</a:t>
            </a:r>
            <a:br>
              <a:rPr lang="en-AU" dirty="0"/>
            </a:br>
            <a:r>
              <a:rPr lang="en-AU" dirty="0"/>
              <a:t>​</a:t>
            </a:r>
            <a:br>
              <a:rPr lang="en-AU" dirty="0"/>
            </a:br>
            <a:r>
              <a:rPr lang="en-AU" dirty="0"/>
              <a:t>(Reminder, these are: </a:t>
            </a:r>
            <a:r>
              <a:rPr lang="en-AU" i="1" dirty="0"/>
              <a:t>do they still have the diary entries? who can see the diary entries? did they share the diary entries with anyone other than my parents and the pre-school? If they did, who did they share it with, and why?</a:t>
            </a:r>
            <a:r>
              <a:rPr lang="en-AU" dirty="0"/>
              <a:t>)​</a:t>
            </a:r>
            <a:br>
              <a:rPr lang="en-AU" dirty="0"/>
            </a:br>
            <a:r>
              <a:rPr lang="en-AU" dirty="0"/>
              <a:t>​</a:t>
            </a:r>
            <a:br>
              <a:rPr lang="en-AU" dirty="0"/>
            </a:br>
            <a:r>
              <a:rPr lang="en-AU" dirty="0"/>
              <a:t>It’s been three months since your parent or carer asked the questions and you have not heard anything from the online service (not a peep!).​</a:t>
            </a:r>
            <a:br>
              <a:rPr lang="en-AU" dirty="0"/>
            </a:br>
            <a:r>
              <a:rPr lang="en-AU" dirty="0"/>
              <a:t>​</a:t>
            </a:r>
            <a:br>
              <a:rPr lang="en-AU" dirty="0"/>
            </a:br>
            <a:r>
              <a:rPr lang="en-AU" dirty="0"/>
              <a:t>You start to worry that you will never get the answers to your questions.</a:t>
            </a:r>
          </a:p>
        </p:txBody>
      </p:sp>
      <p:sp>
        <p:nvSpPr>
          <p:cNvPr id="11" name="TextBox 10">
            <a:extLst>
              <a:ext uri="{FF2B5EF4-FFF2-40B4-BE49-F238E27FC236}">
                <a16:creationId xmlns:a16="http://schemas.microsoft.com/office/drawing/2014/main" id="{C466541C-2698-19A2-EABD-8F29D0DB5B86}"/>
              </a:ext>
            </a:extLst>
          </p:cNvPr>
          <p:cNvSpPr txBox="1"/>
          <p:nvPr/>
        </p:nvSpPr>
        <p:spPr>
          <a:xfrm>
            <a:off x="620475" y="1367155"/>
            <a:ext cx="10688320" cy="923330"/>
          </a:xfrm>
          <a:prstGeom prst="rect">
            <a:avLst/>
          </a:prstGeom>
          <a:noFill/>
        </p:spPr>
        <p:txBody>
          <a:bodyPr wrap="square">
            <a:spAutoFit/>
          </a:bodyPr>
          <a:lstStyle/>
          <a:p>
            <a:pPr fontAlgn="base"/>
            <a:r>
              <a:rPr lang="en-US" dirty="0"/>
              <a:t>Online services must respond to you (or your parent or carer) within a fair amount of time, if you ask to see, change or delete what personal information they know about you. If it takes longer than 30 days, the online services must explain to you why it is going to take longer.</a:t>
            </a:r>
            <a:endParaRPr lang="en-AU" sz="2000" dirty="0"/>
          </a:p>
        </p:txBody>
      </p:sp>
    </p:spTree>
    <p:extLst>
      <p:ext uri="{BB962C8B-B14F-4D97-AF65-F5344CB8AC3E}">
        <p14:creationId xmlns:p14="http://schemas.microsoft.com/office/powerpoint/2010/main" val="4187667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756E1-4163-E4E2-42B1-A9FC4C53956F}"/>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7409744-6EA8-0C8D-B36C-6F61A6096B64}"/>
              </a:ext>
            </a:extLst>
          </p:cNvPr>
          <p:cNvSpPr/>
          <p:nvPr/>
        </p:nvSpPr>
        <p:spPr>
          <a:xfrm>
            <a:off x="568960" y="1362783"/>
            <a:ext cx="11049086" cy="233324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27671F70-95AC-D272-80D2-A4D57B1E8BF0}"/>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D4049153-EE7C-F868-88D6-37A14CFAD9A0}"/>
              </a:ext>
            </a:extLst>
          </p:cNvPr>
          <p:cNvSpPr>
            <a:spLocks noGrp="1"/>
          </p:cNvSpPr>
          <p:nvPr>
            <p:ph type="body" sz="quarter" idx="14"/>
          </p:nvPr>
        </p:nvSpPr>
        <p:spPr>
          <a:xfrm>
            <a:off x="681978" y="397750"/>
            <a:ext cx="11306822" cy="856838"/>
          </a:xfrm>
        </p:spPr>
        <p:txBody>
          <a:bodyPr/>
          <a:lstStyle/>
          <a:p>
            <a:pPr algn="l"/>
            <a:r>
              <a:rPr lang="en-US" sz="2800" b="1" dirty="0"/>
              <a:t>Rule 10: Online services must answer you within 30 days (in most cases) if you ask to see, change or delete your personal information</a:t>
            </a:r>
            <a:endParaRPr lang="en-AU" sz="2800" dirty="0"/>
          </a:p>
        </p:txBody>
      </p:sp>
      <p:sp>
        <p:nvSpPr>
          <p:cNvPr id="2" name="TextBox 1">
            <a:extLst>
              <a:ext uri="{FF2B5EF4-FFF2-40B4-BE49-F238E27FC236}">
                <a16:creationId xmlns:a16="http://schemas.microsoft.com/office/drawing/2014/main" id="{C7F65AAF-4460-59E3-8AE4-7A5604BFC303}"/>
              </a:ext>
            </a:extLst>
          </p:cNvPr>
          <p:cNvSpPr txBox="1"/>
          <p:nvPr/>
        </p:nvSpPr>
        <p:spPr>
          <a:xfrm>
            <a:off x="681978" y="1498428"/>
            <a:ext cx="10936068" cy="5016758"/>
          </a:xfrm>
          <a:prstGeom prst="rect">
            <a:avLst/>
          </a:prstGeom>
          <a:noFill/>
        </p:spPr>
        <p:txBody>
          <a:bodyPr wrap="square" rtlCol="0">
            <a:spAutoFit/>
          </a:bodyPr>
          <a:lstStyle/>
          <a:p>
            <a:r>
              <a:rPr lang="en-AU" b="1" dirty="0"/>
              <a:t>Once the Code is in place, online services must answer you within 30 days. If it is going to take a bit longer because there is lots of information for them to go through, that’s allowed, but there must be a good reason for it and they must explain that reason to you.</a:t>
            </a:r>
            <a:r>
              <a:rPr lang="en-AU" dirty="0"/>
              <a:t>​</a:t>
            </a:r>
            <a:br>
              <a:rPr lang="en-AU" dirty="0"/>
            </a:br>
            <a:r>
              <a:rPr lang="en-AU" dirty="0"/>
              <a:t>​</a:t>
            </a:r>
            <a:br>
              <a:rPr lang="en-AU" dirty="0"/>
            </a:br>
            <a:r>
              <a:rPr lang="en-AU" dirty="0"/>
              <a:t>This means that online apps like ‘The Kid Diary’ will need to answer your questions within 30 days, and if they look at your questions and decide that it is going to take longer than that, they must let you know and explain the reasons why it is going to take a longer time.</a:t>
            </a:r>
            <a:endParaRPr lang="en-AU" sz="1700" dirty="0"/>
          </a:p>
          <a:p>
            <a:endParaRPr lang="en-AU" sz="1700" dirty="0"/>
          </a:p>
          <a:p>
            <a:endParaRPr lang="en-AU" sz="1700" dirty="0"/>
          </a:p>
          <a:p>
            <a:r>
              <a:rPr lang="en-AU" sz="3200" dirty="0"/>
              <a:t>Do you </a:t>
            </a:r>
          </a:p>
          <a:p>
            <a:r>
              <a:rPr lang="en-AU" sz="3200" b="1" dirty="0"/>
              <a:t>1. Like</a:t>
            </a:r>
            <a:r>
              <a:rPr lang="en-AU" sz="3200" dirty="0"/>
              <a:t> 🙂, </a:t>
            </a:r>
          </a:p>
          <a:p>
            <a:r>
              <a:rPr lang="en-AU" sz="3200" b="1" dirty="0"/>
              <a:t>2. Dislike</a:t>
            </a:r>
            <a:r>
              <a:rPr lang="en-AU" sz="3200" dirty="0"/>
              <a:t> ☹️, or</a:t>
            </a:r>
          </a:p>
          <a:p>
            <a:r>
              <a:rPr lang="en-AU" sz="3200" b="1" dirty="0"/>
              <a:t>3. Neither</a:t>
            </a:r>
            <a:r>
              <a:rPr lang="en-AU" sz="3200" dirty="0"/>
              <a:t> 😐 </a:t>
            </a:r>
            <a:r>
              <a:rPr lang="en-AU" sz="3200" b="1" dirty="0"/>
              <a:t>like nor dislike </a:t>
            </a:r>
          </a:p>
          <a:p>
            <a:r>
              <a:rPr lang="en-AU" sz="3200" dirty="0"/>
              <a:t>Rule 10?</a:t>
            </a:r>
          </a:p>
        </p:txBody>
      </p:sp>
      <p:pic>
        <p:nvPicPr>
          <p:cNvPr id="7" name="Picture 6">
            <a:extLst>
              <a:ext uri="{FF2B5EF4-FFF2-40B4-BE49-F238E27FC236}">
                <a16:creationId xmlns:a16="http://schemas.microsoft.com/office/drawing/2014/main" id="{4707830E-7047-C4A6-F2E4-8281BEC12617}"/>
              </a:ext>
            </a:extLst>
          </p:cNvPr>
          <p:cNvPicPr>
            <a:picLocks noChangeAspect="1"/>
          </p:cNvPicPr>
          <p:nvPr/>
        </p:nvPicPr>
        <p:blipFill>
          <a:blip r:embed="rId3"/>
          <a:stretch>
            <a:fillRect/>
          </a:stretch>
        </p:blipFill>
        <p:spPr>
          <a:xfrm>
            <a:off x="6983413" y="3001803"/>
            <a:ext cx="3683989" cy="3649028"/>
          </a:xfrm>
          <a:prstGeom prst="rect">
            <a:avLst/>
          </a:prstGeom>
        </p:spPr>
      </p:pic>
    </p:spTree>
    <p:extLst>
      <p:ext uri="{BB962C8B-B14F-4D97-AF65-F5344CB8AC3E}">
        <p14:creationId xmlns:p14="http://schemas.microsoft.com/office/powerpoint/2010/main" val="340357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4E94B-5ABC-8E85-C42A-9747A62A3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B72B0-848E-C856-3311-89B670BA8F7C}"/>
              </a:ext>
            </a:extLst>
          </p:cNvPr>
          <p:cNvSpPr>
            <a:spLocks noGrp="1"/>
          </p:cNvSpPr>
          <p:nvPr>
            <p:ph type="title"/>
          </p:nvPr>
        </p:nvSpPr>
        <p:spPr>
          <a:xfrm>
            <a:off x="761691" y="132704"/>
            <a:ext cx="11169324" cy="984885"/>
          </a:xfrm>
        </p:spPr>
        <p:txBody>
          <a:bodyPr/>
          <a:lstStyle/>
          <a:p>
            <a:r>
              <a:rPr lang="en-AU" dirty="0"/>
              <a:t>Guide for Facilitators presenting </a:t>
            </a:r>
            <a:br>
              <a:rPr lang="en-AU" dirty="0"/>
            </a:br>
            <a:r>
              <a:rPr lang="en-AU" dirty="0">
                <a:highlight>
                  <a:srgbClr val="FFFF00"/>
                </a:highlight>
              </a:rPr>
              <a:t>[REMOVE slide before presenting]</a:t>
            </a:r>
          </a:p>
        </p:txBody>
      </p:sp>
      <p:sp>
        <p:nvSpPr>
          <p:cNvPr id="10" name="TextBox 9">
            <a:extLst>
              <a:ext uri="{FF2B5EF4-FFF2-40B4-BE49-F238E27FC236}">
                <a16:creationId xmlns:a16="http://schemas.microsoft.com/office/drawing/2014/main" id="{7B1D0553-C4AD-8F81-1E10-D790A2C7BB2A}"/>
              </a:ext>
            </a:extLst>
          </p:cNvPr>
          <p:cNvSpPr txBox="1"/>
          <p:nvPr/>
        </p:nvSpPr>
        <p:spPr>
          <a:xfrm>
            <a:off x="657014" y="1360311"/>
            <a:ext cx="11352106" cy="4893647"/>
          </a:xfrm>
          <a:prstGeom prst="rect">
            <a:avLst/>
          </a:prstGeom>
          <a:noFill/>
        </p:spPr>
        <p:txBody>
          <a:bodyPr wrap="square" rtlCol="0">
            <a:spAutoFit/>
          </a:bodyPr>
          <a:lstStyle/>
          <a:p>
            <a:r>
              <a:rPr lang="en-AU" sz="2800" dirty="0"/>
              <a:t>The OAIC recognises the importance for children and young people to receive real-time support while participating in the public consultation. </a:t>
            </a:r>
          </a:p>
          <a:p>
            <a:endParaRPr lang="en-AU" sz="2800" dirty="0"/>
          </a:p>
          <a:p>
            <a:r>
              <a:rPr lang="en-AU" sz="2800" dirty="0"/>
              <a:t>To this end, we welcome the support of educators and facilitators to help </a:t>
            </a:r>
            <a:r>
              <a:rPr lang="en-AU" sz="3200" dirty="0"/>
              <a:t>children</a:t>
            </a:r>
            <a:r>
              <a:rPr lang="en-AU" sz="2800" dirty="0"/>
              <a:t> and young people participate in the draft Code consultations.</a:t>
            </a:r>
          </a:p>
          <a:p>
            <a:endParaRPr lang="en-AU" sz="2800" dirty="0"/>
          </a:p>
          <a:p>
            <a:r>
              <a:rPr lang="en-AU" sz="2800" dirty="0"/>
              <a:t>Thank you for facilitating an in-person or virtual workshop to support children and young people’s participation in the consultation.</a:t>
            </a:r>
          </a:p>
          <a:p>
            <a:endParaRPr lang="en-AU" sz="2800" dirty="0"/>
          </a:p>
          <a:p>
            <a:r>
              <a:rPr lang="en-AU" sz="2800" dirty="0"/>
              <a:t>Learn more about the about the Children’s Online Privacy Code </a:t>
            </a:r>
            <a:r>
              <a:rPr lang="en-AU" sz="2800" u="sng" dirty="0">
                <a:hlinkClick r:id="rId2"/>
              </a:rPr>
              <a:t>Privacy for Kids – Children’s Online Privacy Code | OAIC</a:t>
            </a:r>
            <a:r>
              <a:rPr lang="en-AU" sz="2800" dirty="0"/>
              <a:t> </a:t>
            </a:r>
          </a:p>
        </p:txBody>
      </p:sp>
    </p:spTree>
    <p:extLst>
      <p:ext uri="{BB962C8B-B14F-4D97-AF65-F5344CB8AC3E}">
        <p14:creationId xmlns:p14="http://schemas.microsoft.com/office/powerpoint/2010/main" val="1862870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D9C10-C8F4-6F01-E95D-281D412DDD45}"/>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56C3052-E25E-0466-65FC-76E410FD483B}"/>
              </a:ext>
            </a:extLst>
          </p:cNvPr>
          <p:cNvSpPr/>
          <p:nvPr/>
        </p:nvSpPr>
        <p:spPr>
          <a:xfrm>
            <a:off x="568960" y="2726329"/>
            <a:ext cx="11049086" cy="3568937"/>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7D2CF0A8-2BFC-FF65-EB17-AE747C6897F4}"/>
              </a:ext>
            </a:extLst>
          </p:cNvPr>
          <p:cNvSpPr/>
          <p:nvPr/>
        </p:nvSpPr>
        <p:spPr>
          <a:xfrm>
            <a:off x="568960" y="302289"/>
            <a:ext cx="11049086" cy="2255116"/>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BA8039E1-FA8E-9008-23BF-FEA32EE42219}"/>
              </a:ext>
            </a:extLst>
          </p:cNvPr>
          <p:cNvSpPr>
            <a:spLocks noGrp="1"/>
          </p:cNvSpPr>
          <p:nvPr>
            <p:ph type="body" sz="quarter" idx="14"/>
          </p:nvPr>
        </p:nvSpPr>
        <p:spPr>
          <a:xfrm>
            <a:off x="620475" y="512806"/>
            <a:ext cx="11306822" cy="1227195"/>
          </a:xfrm>
        </p:spPr>
        <p:txBody>
          <a:bodyPr/>
          <a:lstStyle/>
          <a:p>
            <a:pPr algn="l"/>
            <a:r>
              <a:rPr lang="en-US" b="1" dirty="0"/>
              <a:t>Rule 11: Online services must delete your personal information if you (or your parent or carer) ask for it to be permanently deleted</a:t>
            </a:r>
            <a:endParaRPr lang="en-AU" sz="2800" dirty="0"/>
          </a:p>
        </p:txBody>
      </p:sp>
      <p:sp>
        <p:nvSpPr>
          <p:cNvPr id="2" name="TextBox 1">
            <a:extLst>
              <a:ext uri="{FF2B5EF4-FFF2-40B4-BE49-F238E27FC236}">
                <a16:creationId xmlns:a16="http://schemas.microsoft.com/office/drawing/2014/main" id="{904E3CC9-6C2D-A246-E2BC-F33B1A04715A}"/>
              </a:ext>
            </a:extLst>
          </p:cNvPr>
          <p:cNvSpPr txBox="1"/>
          <p:nvPr/>
        </p:nvSpPr>
        <p:spPr>
          <a:xfrm>
            <a:off x="738862" y="2933302"/>
            <a:ext cx="10709280" cy="3139321"/>
          </a:xfrm>
          <a:prstGeom prst="rect">
            <a:avLst/>
          </a:prstGeom>
          <a:noFill/>
        </p:spPr>
        <p:txBody>
          <a:bodyPr wrap="square" rtlCol="0">
            <a:spAutoFit/>
          </a:bodyPr>
          <a:lstStyle/>
          <a:p>
            <a:r>
              <a:rPr lang="en-AU" b="1" dirty="0"/>
              <a:t>Scenario 11</a:t>
            </a:r>
            <a:r>
              <a:rPr lang="en-AU" dirty="0"/>
              <a:t>​</a:t>
            </a:r>
            <a:br>
              <a:rPr lang="en-AU" dirty="0"/>
            </a:br>
            <a:r>
              <a:rPr lang="en-AU" dirty="0"/>
              <a:t>​Keep thinking back to the last ‘The Kid Diary’ scenario (see Scenario 10)​.</a:t>
            </a:r>
            <a:br>
              <a:rPr lang="en-AU" dirty="0"/>
            </a:br>
            <a:r>
              <a:rPr lang="en-AU" dirty="0"/>
              <a:t>​</a:t>
            </a:r>
            <a:br>
              <a:rPr lang="en-AU" dirty="0"/>
            </a:br>
            <a:r>
              <a:rPr lang="en-AU" dirty="0"/>
              <a:t>Ugh, you are cringing! What happens if another parent or carer at school can see these diary entries, and they tell their child, and then that child tells everyone at school? What if they print the pictures and give them to people at school!?​</a:t>
            </a:r>
            <a:br>
              <a:rPr lang="en-AU" dirty="0"/>
            </a:br>
            <a:r>
              <a:rPr lang="en-AU" dirty="0"/>
              <a:t>​</a:t>
            </a:r>
            <a:br>
              <a:rPr lang="en-AU" dirty="0"/>
            </a:br>
            <a:r>
              <a:rPr lang="en-AU" dirty="0"/>
              <a:t>You start feeling nervous and annoyed, it feels like you have no control over what others can see about you.​</a:t>
            </a:r>
            <a:br>
              <a:rPr lang="en-AU" dirty="0"/>
            </a:br>
            <a:r>
              <a:rPr lang="en-AU" dirty="0"/>
              <a:t>​</a:t>
            </a:r>
            <a:br>
              <a:rPr lang="en-AU" dirty="0"/>
            </a:br>
            <a:r>
              <a:rPr lang="en-AU" dirty="0"/>
              <a:t>You really wish that you could just ask ‘The Kid Diary’, if they could permanently delete all the diary entries that are about you, so no one could ever see them again.</a:t>
            </a:r>
            <a:endParaRPr lang="en-AU" sz="2000" dirty="0"/>
          </a:p>
        </p:txBody>
      </p:sp>
      <p:sp>
        <p:nvSpPr>
          <p:cNvPr id="11" name="TextBox 10">
            <a:extLst>
              <a:ext uri="{FF2B5EF4-FFF2-40B4-BE49-F238E27FC236}">
                <a16:creationId xmlns:a16="http://schemas.microsoft.com/office/drawing/2014/main" id="{963E7B48-7E8B-DD1B-840E-BE6C88114A23}"/>
              </a:ext>
            </a:extLst>
          </p:cNvPr>
          <p:cNvSpPr txBox="1"/>
          <p:nvPr/>
        </p:nvSpPr>
        <p:spPr>
          <a:xfrm>
            <a:off x="616390" y="1740001"/>
            <a:ext cx="10954225" cy="646331"/>
          </a:xfrm>
          <a:prstGeom prst="rect">
            <a:avLst/>
          </a:prstGeom>
          <a:noFill/>
        </p:spPr>
        <p:txBody>
          <a:bodyPr wrap="square">
            <a:spAutoFit/>
          </a:bodyPr>
          <a:lstStyle/>
          <a:p>
            <a:pPr fontAlgn="base"/>
            <a:r>
              <a:rPr lang="en-US" dirty="0"/>
              <a:t>You can now ask an online service to permanently delete the personal information they have collected about you, and they have to do it unless there is a good reason they cannot (like a law says that they can’t).</a:t>
            </a:r>
            <a:endParaRPr lang="en-AU" sz="2000" dirty="0"/>
          </a:p>
        </p:txBody>
      </p:sp>
    </p:spTree>
    <p:extLst>
      <p:ext uri="{BB962C8B-B14F-4D97-AF65-F5344CB8AC3E}">
        <p14:creationId xmlns:p14="http://schemas.microsoft.com/office/powerpoint/2010/main" val="3593299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675B1-1C1C-568D-BE57-91D7CC71BA62}"/>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34378E-B2C3-E0D2-0832-88D4E69542F0}"/>
              </a:ext>
            </a:extLst>
          </p:cNvPr>
          <p:cNvSpPr/>
          <p:nvPr/>
        </p:nvSpPr>
        <p:spPr>
          <a:xfrm>
            <a:off x="568050" y="1362783"/>
            <a:ext cx="11049086" cy="253865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3FC08B0A-60A1-5AF7-5C64-333B1C352C24}"/>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CBCB7FD5-A045-0B1D-9831-2A4D5274C765}"/>
              </a:ext>
            </a:extLst>
          </p:cNvPr>
          <p:cNvSpPr>
            <a:spLocks noGrp="1"/>
          </p:cNvSpPr>
          <p:nvPr>
            <p:ph type="body" sz="quarter" idx="14"/>
          </p:nvPr>
        </p:nvSpPr>
        <p:spPr>
          <a:xfrm>
            <a:off x="681978" y="397750"/>
            <a:ext cx="11306822" cy="842603"/>
          </a:xfrm>
        </p:spPr>
        <p:txBody>
          <a:bodyPr/>
          <a:lstStyle/>
          <a:p>
            <a:pPr algn="l"/>
            <a:r>
              <a:rPr lang="en-US" sz="2800" b="1" dirty="0"/>
              <a:t>Rule 11: Online services must delete your personal information if you (or your parent or carer) ask for it to be permanently deleted</a:t>
            </a:r>
            <a:endParaRPr lang="en-AU" sz="2400" dirty="0"/>
          </a:p>
        </p:txBody>
      </p:sp>
      <p:sp>
        <p:nvSpPr>
          <p:cNvPr id="2" name="TextBox 1">
            <a:extLst>
              <a:ext uri="{FF2B5EF4-FFF2-40B4-BE49-F238E27FC236}">
                <a16:creationId xmlns:a16="http://schemas.microsoft.com/office/drawing/2014/main" id="{44CAF4C4-034E-1927-6EC7-93D100B65B28}"/>
              </a:ext>
            </a:extLst>
          </p:cNvPr>
          <p:cNvSpPr txBox="1"/>
          <p:nvPr/>
        </p:nvSpPr>
        <p:spPr>
          <a:xfrm>
            <a:off x="805852" y="1447628"/>
            <a:ext cx="10811284" cy="5001369"/>
          </a:xfrm>
          <a:prstGeom prst="rect">
            <a:avLst/>
          </a:prstGeom>
          <a:noFill/>
        </p:spPr>
        <p:txBody>
          <a:bodyPr wrap="square" rtlCol="0">
            <a:spAutoFit/>
          </a:bodyPr>
          <a:lstStyle/>
          <a:p>
            <a:pPr fontAlgn="base"/>
            <a:r>
              <a:rPr lang="en-US" b="1" dirty="0"/>
              <a:t>Once the Code is in place, you will be able to go directly to online services and ask them to permanently delete all records of your personal information.</a:t>
            </a:r>
            <a:r>
              <a:rPr lang="en-US" dirty="0"/>
              <a:t>​ </a:t>
            </a:r>
            <a:r>
              <a:rPr lang="en-US" b="1" dirty="0"/>
              <a:t>If the online service does not have a good reason to say no (like a law stops them), they have to say ‘</a:t>
            </a:r>
            <a:r>
              <a:rPr lang="en-US" b="1" dirty="0" err="1"/>
              <a:t>yes’</a:t>
            </a:r>
            <a:r>
              <a:rPr lang="en-US" b="1" dirty="0"/>
              <a:t> and delete your personal information forever from their records.</a:t>
            </a:r>
            <a:r>
              <a:rPr lang="en-US" dirty="0"/>
              <a:t>​</a:t>
            </a:r>
            <a:br>
              <a:rPr lang="en-US" dirty="0"/>
            </a:br>
            <a:r>
              <a:rPr lang="en-US" dirty="0"/>
              <a:t>​</a:t>
            </a:r>
            <a:br>
              <a:rPr lang="en-US" dirty="0"/>
            </a:br>
            <a:r>
              <a:rPr lang="en-US" dirty="0"/>
              <a:t>This means online apps like ‘The Kid Diary’ will need to delete your personal information if you or your parent or carer asks (unless there is a law that stops them).​ Once your personal information has been deleted forever from ‘The Kid Diary’ records, they need to tell you it has been done.​</a:t>
            </a:r>
          </a:p>
          <a:p>
            <a:pPr fontAlgn="base"/>
            <a:r>
              <a:rPr lang="en-US" dirty="0"/>
              <a:t>​</a:t>
            </a:r>
          </a:p>
          <a:p>
            <a:endParaRPr lang="en-AU" sz="17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11?</a:t>
            </a:r>
          </a:p>
        </p:txBody>
      </p:sp>
      <p:pic>
        <p:nvPicPr>
          <p:cNvPr id="6" name="Picture 5" descr="A cartoon of a person holding a phone&#10;&#10;AI-generated content may be incorrect.">
            <a:extLst>
              <a:ext uri="{FF2B5EF4-FFF2-40B4-BE49-F238E27FC236}">
                <a16:creationId xmlns:a16="http://schemas.microsoft.com/office/drawing/2014/main" id="{CF93EA51-1DF2-4602-ACCE-D3DC9ED9C0EF}"/>
              </a:ext>
            </a:extLst>
          </p:cNvPr>
          <p:cNvPicPr>
            <a:picLocks noChangeAspect="1"/>
          </p:cNvPicPr>
          <p:nvPr/>
        </p:nvPicPr>
        <p:blipFill>
          <a:blip r:embed="rId3"/>
          <a:stretch>
            <a:fillRect/>
          </a:stretch>
        </p:blipFill>
        <p:spPr>
          <a:xfrm>
            <a:off x="8056880" y="3308400"/>
            <a:ext cx="2271520" cy="4207120"/>
          </a:xfrm>
          <a:prstGeom prst="rect">
            <a:avLst/>
          </a:prstGeom>
        </p:spPr>
      </p:pic>
    </p:spTree>
    <p:extLst>
      <p:ext uri="{BB962C8B-B14F-4D97-AF65-F5344CB8AC3E}">
        <p14:creationId xmlns:p14="http://schemas.microsoft.com/office/powerpoint/2010/main" val="309013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8BE06-A2FB-643F-A27E-D3EA12CAEDFE}"/>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396B6DA-6DBC-803C-8411-420CF09EAADD}"/>
              </a:ext>
            </a:extLst>
          </p:cNvPr>
          <p:cNvSpPr/>
          <p:nvPr/>
        </p:nvSpPr>
        <p:spPr>
          <a:xfrm>
            <a:off x="568960" y="2726329"/>
            <a:ext cx="11186160" cy="3568937"/>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907BCADF-A5D6-475E-4B66-93839878E6E2}"/>
              </a:ext>
            </a:extLst>
          </p:cNvPr>
          <p:cNvSpPr/>
          <p:nvPr/>
        </p:nvSpPr>
        <p:spPr>
          <a:xfrm>
            <a:off x="568960" y="302289"/>
            <a:ext cx="11186160" cy="2255116"/>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6CC4F1D4-F29D-C5D3-610A-F81D9066D71D}"/>
              </a:ext>
            </a:extLst>
          </p:cNvPr>
          <p:cNvSpPr>
            <a:spLocks noGrp="1"/>
          </p:cNvSpPr>
          <p:nvPr>
            <p:ph type="body" sz="quarter" idx="14"/>
          </p:nvPr>
        </p:nvSpPr>
        <p:spPr>
          <a:xfrm>
            <a:off x="620475" y="512806"/>
            <a:ext cx="11306822" cy="842603"/>
          </a:xfrm>
        </p:spPr>
        <p:txBody>
          <a:bodyPr/>
          <a:lstStyle/>
          <a:p>
            <a:pPr algn="l"/>
            <a:r>
              <a:rPr lang="en-US" sz="2800" b="1" dirty="0"/>
              <a:t>Rule 12: Online services must tell you when your physical location can be seen by other people and parental controls are being used</a:t>
            </a:r>
            <a:endParaRPr lang="en-AU" sz="2800" dirty="0"/>
          </a:p>
        </p:txBody>
      </p:sp>
      <p:sp>
        <p:nvSpPr>
          <p:cNvPr id="2" name="TextBox 1">
            <a:extLst>
              <a:ext uri="{FF2B5EF4-FFF2-40B4-BE49-F238E27FC236}">
                <a16:creationId xmlns:a16="http://schemas.microsoft.com/office/drawing/2014/main" id="{F01F69E0-FDDE-12DD-B3E7-DEB5663EE9B2}"/>
              </a:ext>
            </a:extLst>
          </p:cNvPr>
          <p:cNvSpPr txBox="1"/>
          <p:nvPr/>
        </p:nvSpPr>
        <p:spPr>
          <a:xfrm>
            <a:off x="825542" y="2812173"/>
            <a:ext cx="10929577" cy="3293209"/>
          </a:xfrm>
          <a:prstGeom prst="rect">
            <a:avLst/>
          </a:prstGeom>
          <a:noFill/>
        </p:spPr>
        <p:txBody>
          <a:bodyPr wrap="square" rtlCol="0">
            <a:spAutoFit/>
          </a:bodyPr>
          <a:lstStyle/>
          <a:p>
            <a:r>
              <a:rPr lang="en-AU" sz="1600" b="1" dirty="0"/>
              <a:t>Scenario 12.1</a:t>
            </a:r>
            <a:r>
              <a:rPr lang="en-AU" sz="1600" dirty="0"/>
              <a:t>​</a:t>
            </a:r>
            <a:br>
              <a:rPr lang="en-AU" sz="1600" dirty="0"/>
            </a:br>
            <a:r>
              <a:rPr lang="en-AU" sz="1600" dirty="0"/>
              <a:t>​Your friend tells you a story at school about something that happened on a messaging app called ‘Chat Circle’ on the weekend, when she was away from home at a sleepover.​</a:t>
            </a:r>
            <a:br>
              <a:rPr lang="en-AU" sz="1600" dirty="0"/>
            </a:br>
            <a:r>
              <a:rPr lang="en-AU" sz="1600" dirty="0"/>
              <a:t>​</a:t>
            </a:r>
            <a:br>
              <a:rPr lang="en-AU" sz="1600" dirty="0"/>
            </a:br>
            <a:r>
              <a:rPr lang="en-AU" sz="1600" dirty="0"/>
              <a:t>'Chat Circle’ allows parents and carers to see who is messaging you and what is in those messages. Your friend got a message from an unknown number on her messaging app and responded, “how do I know you?”.​</a:t>
            </a:r>
            <a:br>
              <a:rPr lang="en-AU" sz="1600" dirty="0"/>
            </a:br>
            <a:r>
              <a:rPr lang="en-AU" sz="1600" dirty="0"/>
              <a:t>​</a:t>
            </a:r>
            <a:br>
              <a:rPr lang="en-AU" sz="1600" dirty="0"/>
            </a:br>
            <a:r>
              <a:rPr lang="en-AU" sz="1600" dirty="0"/>
              <a:t>Your friend tells you that when she got home, her mum had seen the messages, and they had a talk about how to be safe online and what to do when she gets messages from an unknown number.​ Your friend found the talk helpful but cannot figure out how her mum found out and saw the messages from the unknown number.​</a:t>
            </a:r>
            <a:br>
              <a:rPr lang="en-AU" sz="1600" dirty="0"/>
            </a:br>
            <a:r>
              <a:rPr lang="en-AU" sz="1600" dirty="0"/>
              <a:t>​</a:t>
            </a:r>
            <a:br>
              <a:rPr lang="en-AU" sz="1600" dirty="0"/>
            </a:br>
            <a:r>
              <a:rPr lang="en-AU" sz="1600" dirty="0"/>
              <a:t>Now you are curious because you also use ‘Chat Circle’, can your parent or carer also see who is messaging you and what is in those messages?</a:t>
            </a:r>
          </a:p>
        </p:txBody>
      </p:sp>
      <p:sp>
        <p:nvSpPr>
          <p:cNvPr id="11" name="TextBox 10">
            <a:extLst>
              <a:ext uri="{FF2B5EF4-FFF2-40B4-BE49-F238E27FC236}">
                <a16:creationId xmlns:a16="http://schemas.microsoft.com/office/drawing/2014/main" id="{C1800652-625A-5A6B-10DE-823255DE4446}"/>
              </a:ext>
            </a:extLst>
          </p:cNvPr>
          <p:cNvSpPr txBox="1"/>
          <p:nvPr/>
        </p:nvSpPr>
        <p:spPr>
          <a:xfrm>
            <a:off x="620474" y="1316987"/>
            <a:ext cx="10954225" cy="1200329"/>
          </a:xfrm>
          <a:prstGeom prst="rect">
            <a:avLst/>
          </a:prstGeom>
          <a:noFill/>
        </p:spPr>
        <p:txBody>
          <a:bodyPr wrap="square">
            <a:spAutoFit/>
          </a:bodyPr>
          <a:lstStyle/>
          <a:p>
            <a:pPr fontAlgn="base"/>
            <a:r>
              <a:rPr lang="en-US" dirty="0"/>
              <a:t>Online services must tell you if your parent or carer can see your physical location or can see or control the activity that you are doing when using an app, game or website. Online services must also tell you if and when another user of the same online service can see where your physical location is by tracking your device (like your phone, tablet or smart watch).</a:t>
            </a:r>
            <a:endParaRPr lang="en-AU" sz="2000" dirty="0"/>
          </a:p>
        </p:txBody>
      </p:sp>
    </p:spTree>
    <p:extLst>
      <p:ext uri="{BB962C8B-B14F-4D97-AF65-F5344CB8AC3E}">
        <p14:creationId xmlns:p14="http://schemas.microsoft.com/office/powerpoint/2010/main" val="2429290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57E9B-E1A1-F429-5323-50E5A1BA42E4}"/>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0717641-5F56-3233-AFFD-CB784BF96449}"/>
              </a:ext>
            </a:extLst>
          </p:cNvPr>
          <p:cNvSpPr/>
          <p:nvPr/>
        </p:nvSpPr>
        <p:spPr>
          <a:xfrm>
            <a:off x="573044" y="1362783"/>
            <a:ext cx="11182076" cy="242689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BA5AA86C-165D-F375-BC9A-4D777F8B7B4A}"/>
              </a:ext>
            </a:extLst>
          </p:cNvPr>
          <p:cNvSpPr/>
          <p:nvPr/>
        </p:nvSpPr>
        <p:spPr>
          <a:xfrm>
            <a:off x="573044" y="289555"/>
            <a:ext cx="1118207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B23EC95C-4F6D-FF6B-B0AB-9FB5F86EA322}"/>
              </a:ext>
            </a:extLst>
          </p:cNvPr>
          <p:cNvSpPr>
            <a:spLocks noGrp="1"/>
          </p:cNvSpPr>
          <p:nvPr>
            <p:ph type="body" sz="quarter" idx="14"/>
          </p:nvPr>
        </p:nvSpPr>
        <p:spPr>
          <a:xfrm>
            <a:off x="681978" y="397750"/>
            <a:ext cx="11306822" cy="842603"/>
          </a:xfrm>
        </p:spPr>
        <p:txBody>
          <a:bodyPr/>
          <a:lstStyle/>
          <a:p>
            <a:pPr algn="l"/>
            <a:r>
              <a:rPr lang="en-US" sz="2800" b="1" dirty="0"/>
              <a:t>Rule 12: Online services must tell you when your physical location can be seen by other people and parental controls are being used</a:t>
            </a:r>
            <a:endParaRPr lang="en-AU" sz="2800" dirty="0"/>
          </a:p>
        </p:txBody>
      </p:sp>
      <p:sp>
        <p:nvSpPr>
          <p:cNvPr id="2" name="TextBox 1">
            <a:extLst>
              <a:ext uri="{FF2B5EF4-FFF2-40B4-BE49-F238E27FC236}">
                <a16:creationId xmlns:a16="http://schemas.microsoft.com/office/drawing/2014/main" id="{F3679689-30CC-78BF-B939-E0F841E645F3}"/>
              </a:ext>
            </a:extLst>
          </p:cNvPr>
          <p:cNvSpPr txBox="1"/>
          <p:nvPr/>
        </p:nvSpPr>
        <p:spPr>
          <a:xfrm>
            <a:off x="805852" y="1447628"/>
            <a:ext cx="10811284" cy="4708981"/>
          </a:xfrm>
          <a:prstGeom prst="rect">
            <a:avLst/>
          </a:prstGeom>
          <a:noFill/>
        </p:spPr>
        <p:txBody>
          <a:bodyPr wrap="square" rtlCol="0">
            <a:spAutoFit/>
          </a:bodyPr>
          <a:lstStyle/>
          <a:p>
            <a:pPr fontAlgn="base"/>
            <a:r>
              <a:rPr lang="en-AU" sz="2000" b="1" dirty="0"/>
              <a:t>Once the Code is in place, online services must tell you if your parent or carer can see your online activity (including your physical location) while you are using the app, game or website.</a:t>
            </a:r>
            <a:r>
              <a:rPr lang="en-AU" sz="2000" dirty="0"/>
              <a:t>​</a:t>
            </a:r>
            <a:br>
              <a:rPr lang="en-AU" sz="2000" dirty="0"/>
            </a:br>
            <a:r>
              <a:rPr lang="en-AU" sz="2000" dirty="0"/>
              <a:t>​</a:t>
            </a:r>
            <a:br>
              <a:rPr lang="en-AU" sz="2000" dirty="0"/>
            </a:br>
            <a:r>
              <a:rPr lang="en-AU" sz="2000" dirty="0"/>
              <a:t>This means online services, like the ‘Chat Circle’ messaging app, will need to make it known to you that your parent or carer can see your online activity (including your physical location) when you are using the service.​</a:t>
            </a:r>
            <a:r>
              <a:rPr lang="en-US" sz="2000" dirty="0"/>
              <a:t>​</a:t>
            </a:r>
          </a:p>
          <a:p>
            <a:endParaRPr lang="en-AU" sz="20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this part (Scenario 12.1)of Rule 12?</a:t>
            </a:r>
          </a:p>
        </p:txBody>
      </p:sp>
      <p:pic>
        <p:nvPicPr>
          <p:cNvPr id="7" name="Picture 6">
            <a:extLst>
              <a:ext uri="{FF2B5EF4-FFF2-40B4-BE49-F238E27FC236}">
                <a16:creationId xmlns:a16="http://schemas.microsoft.com/office/drawing/2014/main" id="{BB8CF5EB-CC3B-420A-E22C-12CFBBA3761E}"/>
              </a:ext>
            </a:extLst>
          </p:cNvPr>
          <p:cNvPicPr>
            <a:picLocks noChangeAspect="1"/>
          </p:cNvPicPr>
          <p:nvPr/>
        </p:nvPicPr>
        <p:blipFill>
          <a:blip r:embed="rId3"/>
          <a:stretch>
            <a:fillRect/>
          </a:stretch>
        </p:blipFill>
        <p:spPr>
          <a:xfrm>
            <a:off x="6154832" y="3789680"/>
            <a:ext cx="5669280" cy="2753996"/>
          </a:xfrm>
          <a:prstGeom prst="rect">
            <a:avLst/>
          </a:prstGeom>
        </p:spPr>
      </p:pic>
    </p:spTree>
    <p:extLst>
      <p:ext uri="{BB962C8B-B14F-4D97-AF65-F5344CB8AC3E}">
        <p14:creationId xmlns:p14="http://schemas.microsoft.com/office/powerpoint/2010/main" val="2941077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80CB5-4D4A-8A7C-DD0F-AA6E4F776FDD}"/>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CD9FD5A-6036-E61B-AA74-6AF49FF890CD}"/>
              </a:ext>
            </a:extLst>
          </p:cNvPr>
          <p:cNvSpPr/>
          <p:nvPr/>
        </p:nvSpPr>
        <p:spPr>
          <a:xfrm>
            <a:off x="568960" y="1373882"/>
            <a:ext cx="11306822" cy="5016757"/>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98DC17C1-F5EC-EE83-5DC0-D235A28713D4}"/>
              </a:ext>
            </a:extLst>
          </p:cNvPr>
          <p:cNvSpPr/>
          <p:nvPr/>
        </p:nvSpPr>
        <p:spPr>
          <a:xfrm>
            <a:off x="573044" y="289555"/>
            <a:ext cx="11306822"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5C462AC9-6434-7595-41CD-41EB6699B396}"/>
              </a:ext>
            </a:extLst>
          </p:cNvPr>
          <p:cNvSpPr>
            <a:spLocks noGrp="1"/>
          </p:cNvSpPr>
          <p:nvPr>
            <p:ph type="body" sz="quarter" idx="14"/>
          </p:nvPr>
        </p:nvSpPr>
        <p:spPr>
          <a:xfrm>
            <a:off x="681978" y="397750"/>
            <a:ext cx="11306822" cy="1470980"/>
          </a:xfrm>
        </p:spPr>
        <p:txBody>
          <a:bodyPr/>
          <a:lstStyle/>
          <a:p>
            <a:pPr algn="l"/>
            <a:r>
              <a:rPr lang="en-US" sz="2800" b="1" dirty="0"/>
              <a:t>Rule 12: Online services must tell you when your physical location can be seen by other people and parental controls are being used</a:t>
            </a:r>
            <a:endParaRPr lang="en-AU" sz="2800" dirty="0"/>
          </a:p>
          <a:p>
            <a:pPr algn="l"/>
            <a:endParaRPr lang="en-AU" sz="2800" dirty="0"/>
          </a:p>
        </p:txBody>
      </p:sp>
      <p:sp>
        <p:nvSpPr>
          <p:cNvPr id="2" name="TextBox 1">
            <a:extLst>
              <a:ext uri="{FF2B5EF4-FFF2-40B4-BE49-F238E27FC236}">
                <a16:creationId xmlns:a16="http://schemas.microsoft.com/office/drawing/2014/main" id="{6D989E32-038E-F240-BC6B-E2B25BA06577}"/>
              </a:ext>
            </a:extLst>
          </p:cNvPr>
          <p:cNvSpPr txBox="1"/>
          <p:nvPr/>
        </p:nvSpPr>
        <p:spPr>
          <a:xfrm>
            <a:off x="805852" y="1482627"/>
            <a:ext cx="11059074" cy="5016758"/>
          </a:xfrm>
          <a:prstGeom prst="rect">
            <a:avLst/>
          </a:prstGeom>
          <a:noFill/>
        </p:spPr>
        <p:txBody>
          <a:bodyPr wrap="square" rtlCol="0">
            <a:spAutoFit/>
          </a:bodyPr>
          <a:lstStyle/>
          <a:p>
            <a:pPr fontAlgn="base"/>
            <a:r>
              <a:rPr lang="en-GB" sz="2000" b="1" dirty="0"/>
              <a:t>Scenario 12.2</a:t>
            </a:r>
            <a:r>
              <a:rPr lang="en-US" sz="2000" dirty="0"/>
              <a:t>​</a:t>
            </a:r>
            <a:br>
              <a:rPr lang="en-US" sz="2000" dirty="0"/>
            </a:br>
            <a:r>
              <a:rPr lang="en-US" sz="2000" dirty="0"/>
              <a:t>It is afternoon tea time at out-of-school care and you take a seat on the bench. Your friend asks you: “why did you say that you couldn’t come over to my place on the weekend? I know that you were at the movies!”​</a:t>
            </a:r>
          </a:p>
          <a:p>
            <a:pPr fontAlgn="base"/>
            <a:endParaRPr lang="en-US" sz="2000" dirty="0"/>
          </a:p>
          <a:p>
            <a:pPr fontAlgn="base"/>
            <a:r>
              <a:rPr lang="en-US" sz="2000" dirty="0"/>
              <a:t>You are shocked and you don’t know what to say, how did your friend know that you were at the movies? ​</a:t>
            </a:r>
          </a:p>
          <a:p>
            <a:pPr fontAlgn="base"/>
            <a:endParaRPr lang="en-US" sz="2000" dirty="0"/>
          </a:p>
          <a:p>
            <a:pPr fontAlgn="base"/>
            <a:r>
              <a:rPr lang="en-US" sz="2000" dirty="0"/>
              <a:t>You ask her, and she tells you it is because she saw it on ‘Chat Circle’, an online messaging app that you and your friends use every day to talk. </a:t>
            </a:r>
          </a:p>
          <a:p>
            <a:pPr fontAlgn="base"/>
            <a:endParaRPr lang="en-US" sz="2000" dirty="0"/>
          </a:p>
          <a:p>
            <a:pPr fontAlgn="base"/>
            <a:r>
              <a:rPr lang="en-US" sz="2000" dirty="0"/>
              <a:t>​You ask your other friend if that is true and she shows you that she can also see where you are by looking at the app. </a:t>
            </a:r>
          </a:p>
          <a:p>
            <a:pPr fontAlgn="base"/>
            <a:endParaRPr lang="en-US" sz="2000" dirty="0"/>
          </a:p>
          <a:p>
            <a:pPr fontAlgn="base"/>
            <a:r>
              <a:rPr lang="en-US" sz="2000" dirty="0"/>
              <a:t>This does not feel right and a little creepy, like you are being spied on!</a:t>
            </a:r>
          </a:p>
          <a:p>
            <a:pPr fontAlgn="base"/>
            <a:r>
              <a:rPr lang="en-US" sz="2000" dirty="0"/>
              <a:t>​</a:t>
            </a:r>
            <a:endParaRPr lang="en-AU" sz="2000" dirty="0"/>
          </a:p>
        </p:txBody>
      </p:sp>
    </p:spTree>
    <p:extLst>
      <p:ext uri="{BB962C8B-B14F-4D97-AF65-F5344CB8AC3E}">
        <p14:creationId xmlns:p14="http://schemas.microsoft.com/office/powerpoint/2010/main" val="1346457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0107F-1CCF-2ECC-B9E7-B54694047D8B}"/>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64C7909-0AC0-3DD8-0EB7-19231F2CC7DC}"/>
              </a:ext>
            </a:extLst>
          </p:cNvPr>
          <p:cNvSpPr/>
          <p:nvPr/>
        </p:nvSpPr>
        <p:spPr>
          <a:xfrm>
            <a:off x="573044" y="1411287"/>
            <a:ext cx="11306822" cy="2215613"/>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1986F403-16D5-0259-9574-FE7B5E6C3B77}"/>
              </a:ext>
            </a:extLst>
          </p:cNvPr>
          <p:cNvSpPr/>
          <p:nvPr/>
        </p:nvSpPr>
        <p:spPr>
          <a:xfrm>
            <a:off x="573044" y="289555"/>
            <a:ext cx="11306822"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7C7D2576-3F0E-3CCF-EA75-99AE0E07A308}"/>
              </a:ext>
            </a:extLst>
          </p:cNvPr>
          <p:cNvSpPr>
            <a:spLocks noGrp="1"/>
          </p:cNvSpPr>
          <p:nvPr>
            <p:ph type="body" sz="quarter" idx="14"/>
          </p:nvPr>
        </p:nvSpPr>
        <p:spPr>
          <a:xfrm>
            <a:off x="681978" y="397750"/>
            <a:ext cx="11306822" cy="2085123"/>
          </a:xfrm>
        </p:spPr>
        <p:txBody>
          <a:bodyPr/>
          <a:lstStyle/>
          <a:p>
            <a:pPr algn="l"/>
            <a:r>
              <a:rPr lang="en-US" sz="2400" b="1" dirty="0"/>
              <a:t>Rule 12: Online services must tell you when your physical location can be seen by other people and parental controls are being used</a:t>
            </a:r>
            <a:endParaRPr lang="en-AU" sz="2400" dirty="0"/>
          </a:p>
          <a:p>
            <a:pPr algn="l"/>
            <a:endParaRPr lang="en-AU" sz="2400" dirty="0"/>
          </a:p>
          <a:p>
            <a:pPr algn="l"/>
            <a:endParaRPr lang="en-AU" sz="2400" dirty="0"/>
          </a:p>
        </p:txBody>
      </p:sp>
      <p:sp>
        <p:nvSpPr>
          <p:cNvPr id="2" name="TextBox 1">
            <a:extLst>
              <a:ext uri="{FF2B5EF4-FFF2-40B4-BE49-F238E27FC236}">
                <a16:creationId xmlns:a16="http://schemas.microsoft.com/office/drawing/2014/main" id="{429705F5-D6CD-F473-5E4F-19E5597F11EF}"/>
              </a:ext>
            </a:extLst>
          </p:cNvPr>
          <p:cNvSpPr txBox="1"/>
          <p:nvPr/>
        </p:nvSpPr>
        <p:spPr>
          <a:xfrm>
            <a:off x="691945" y="3887405"/>
            <a:ext cx="10811284" cy="2246769"/>
          </a:xfrm>
          <a:prstGeom prst="rect">
            <a:avLst/>
          </a:prstGeom>
          <a:noFill/>
        </p:spPr>
        <p:txBody>
          <a:bodyPr wrap="square" rtlCol="0">
            <a:spAutoFit/>
          </a:bodyPr>
          <a:lstStyle/>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this part (Scenario 12.2) Rule 12?</a:t>
            </a:r>
          </a:p>
        </p:txBody>
      </p:sp>
      <p:pic>
        <p:nvPicPr>
          <p:cNvPr id="7" name="Picture 6">
            <a:extLst>
              <a:ext uri="{FF2B5EF4-FFF2-40B4-BE49-F238E27FC236}">
                <a16:creationId xmlns:a16="http://schemas.microsoft.com/office/drawing/2014/main" id="{2C9DCEAC-6812-7F2F-F123-C8A47C11E4B3}"/>
              </a:ext>
            </a:extLst>
          </p:cNvPr>
          <p:cNvPicPr>
            <a:picLocks noChangeAspect="1"/>
          </p:cNvPicPr>
          <p:nvPr/>
        </p:nvPicPr>
        <p:blipFill>
          <a:blip r:embed="rId3"/>
          <a:stretch>
            <a:fillRect/>
          </a:stretch>
        </p:blipFill>
        <p:spPr>
          <a:xfrm>
            <a:off x="7196942" y="3351616"/>
            <a:ext cx="3158261" cy="3218417"/>
          </a:xfrm>
          <a:prstGeom prst="rect">
            <a:avLst/>
          </a:prstGeom>
        </p:spPr>
      </p:pic>
      <p:sp>
        <p:nvSpPr>
          <p:cNvPr id="9" name="TextBox 8">
            <a:extLst>
              <a:ext uri="{FF2B5EF4-FFF2-40B4-BE49-F238E27FC236}">
                <a16:creationId xmlns:a16="http://schemas.microsoft.com/office/drawing/2014/main" id="{8FD8B704-A06F-9518-FFD9-DBCA76B2B3C3}"/>
              </a:ext>
            </a:extLst>
          </p:cNvPr>
          <p:cNvSpPr txBox="1"/>
          <p:nvPr/>
        </p:nvSpPr>
        <p:spPr>
          <a:xfrm>
            <a:off x="645729" y="1601814"/>
            <a:ext cx="11059074" cy="1754326"/>
          </a:xfrm>
          <a:prstGeom prst="rect">
            <a:avLst/>
          </a:prstGeom>
          <a:noFill/>
        </p:spPr>
        <p:txBody>
          <a:bodyPr wrap="square" rtlCol="0">
            <a:spAutoFit/>
          </a:bodyPr>
          <a:lstStyle/>
          <a:p>
            <a:pPr fontAlgn="base"/>
            <a:r>
              <a:rPr lang="en-AU" b="1" dirty="0"/>
              <a:t>Once the Code is in place, online services must tell you if another user of the online service can see your physical location, by tracking your device (like a phone, tablet or smart watch). Online service must tell you as soon as the location tracking starts and when the tracking is happening.</a:t>
            </a:r>
            <a:r>
              <a:rPr lang="en-AU" dirty="0"/>
              <a:t>​</a:t>
            </a:r>
            <a:br>
              <a:rPr lang="en-AU" dirty="0"/>
            </a:br>
            <a:r>
              <a:rPr lang="en-AU" dirty="0"/>
              <a:t>​</a:t>
            </a:r>
            <a:br>
              <a:rPr lang="en-AU" dirty="0"/>
            </a:br>
            <a:r>
              <a:rPr lang="en-AU" dirty="0"/>
              <a:t>This means that online messaging apps like ‘Chat Circle’ will need to make it known to you if and when any other user of the same service can see your physical location.</a:t>
            </a:r>
            <a:r>
              <a:rPr lang="en-US" dirty="0"/>
              <a:t>​</a:t>
            </a:r>
          </a:p>
        </p:txBody>
      </p:sp>
    </p:spTree>
    <p:extLst>
      <p:ext uri="{BB962C8B-B14F-4D97-AF65-F5344CB8AC3E}">
        <p14:creationId xmlns:p14="http://schemas.microsoft.com/office/powerpoint/2010/main" val="2289709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FD4DC-A699-0567-6597-DE74B1B36E9C}"/>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6C4F8F5-FBCC-F427-F7D9-172F7E27CF1C}"/>
              </a:ext>
            </a:extLst>
          </p:cNvPr>
          <p:cNvSpPr/>
          <p:nvPr/>
        </p:nvSpPr>
        <p:spPr>
          <a:xfrm>
            <a:off x="568960" y="2726329"/>
            <a:ext cx="11049086" cy="3568937"/>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BB176094-ABA7-BEEA-505F-A0A26763E5CD}"/>
              </a:ext>
            </a:extLst>
          </p:cNvPr>
          <p:cNvSpPr/>
          <p:nvPr/>
        </p:nvSpPr>
        <p:spPr>
          <a:xfrm>
            <a:off x="568960" y="302289"/>
            <a:ext cx="11049086" cy="2255116"/>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9810100F-3C02-A653-A79C-B825AA92F140}"/>
              </a:ext>
            </a:extLst>
          </p:cNvPr>
          <p:cNvSpPr>
            <a:spLocks noGrp="1"/>
          </p:cNvSpPr>
          <p:nvPr>
            <p:ph type="body" sz="quarter" idx="14"/>
          </p:nvPr>
        </p:nvSpPr>
        <p:spPr>
          <a:xfrm>
            <a:off x="620475" y="512806"/>
            <a:ext cx="11306822" cy="842603"/>
          </a:xfrm>
        </p:spPr>
        <p:txBody>
          <a:bodyPr/>
          <a:lstStyle/>
          <a:p>
            <a:pPr algn="l"/>
            <a:r>
              <a:rPr lang="en-US" sz="2800" b="1" dirty="0"/>
              <a:t>Rule 13: Online services must make it easy for you to ask questions and complain if there is a problem with your personal information </a:t>
            </a:r>
            <a:endParaRPr lang="en-AU" sz="2800" dirty="0"/>
          </a:p>
        </p:txBody>
      </p:sp>
      <p:sp>
        <p:nvSpPr>
          <p:cNvPr id="2" name="TextBox 1">
            <a:extLst>
              <a:ext uri="{FF2B5EF4-FFF2-40B4-BE49-F238E27FC236}">
                <a16:creationId xmlns:a16="http://schemas.microsoft.com/office/drawing/2014/main" id="{38B2B4EC-DF2D-DF32-C25D-DA4F8A084E12}"/>
              </a:ext>
            </a:extLst>
          </p:cNvPr>
          <p:cNvSpPr txBox="1"/>
          <p:nvPr/>
        </p:nvSpPr>
        <p:spPr>
          <a:xfrm>
            <a:off x="825543" y="2827715"/>
            <a:ext cx="10800672" cy="4031873"/>
          </a:xfrm>
          <a:prstGeom prst="rect">
            <a:avLst/>
          </a:prstGeom>
          <a:noFill/>
        </p:spPr>
        <p:txBody>
          <a:bodyPr wrap="square" rtlCol="0">
            <a:spAutoFit/>
          </a:bodyPr>
          <a:lstStyle/>
          <a:p>
            <a:pPr fontAlgn="base"/>
            <a:r>
              <a:rPr lang="en-GB" sz="1600" b="1" dirty="0"/>
              <a:t>Scenario 13</a:t>
            </a:r>
            <a:r>
              <a:rPr lang="en-US" sz="1600" dirty="0"/>
              <a:t>​</a:t>
            </a:r>
            <a:br>
              <a:rPr lang="en-US" sz="1600" dirty="0"/>
            </a:br>
            <a:r>
              <a:rPr lang="en-US" sz="1600" dirty="0"/>
              <a:t>​Think back to the last ‘Chat Circle’ scenario (see Scenario 12.2).​</a:t>
            </a:r>
            <a:br>
              <a:rPr lang="en-US" sz="1600" dirty="0"/>
            </a:br>
            <a:r>
              <a:rPr lang="en-US" sz="1600" dirty="0"/>
              <a:t>​</a:t>
            </a:r>
            <a:br>
              <a:rPr lang="en-US" sz="1600" dirty="0"/>
            </a:br>
            <a:r>
              <a:rPr lang="en-US" sz="1600" dirty="0"/>
              <a:t>You know that everyone on your friend list can see where you are but can everyone in the entire world who is also using ‘Chat Circle’ see your physical location!?​</a:t>
            </a:r>
            <a:br>
              <a:rPr lang="en-US" sz="1600" dirty="0"/>
            </a:br>
            <a:r>
              <a:rPr lang="en-US" sz="1600" dirty="0"/>
              <a:t>​</a:t>
            </a:r>
            <a:br>
              <a:rPr lang="en-US" sz="1600" dirty="0"/>
            </a:br>
            <a:r>
              <a:rPr lang="en-US" sz="1600" dirty="0"/>
              <a:t>You try to find the answer on the app, but no luck. You cannot find information about what personal information of yours that ‘Chat Circle’ is sharing with others.​</a:t>
            </a:r>
            <a:br>
              <a:rPr lang="en-US" sz="1600" dirty="0"/>
            </a:br>
            <a:r>
              <a:rPr lang="en-US" sz="1600" dirty="0"/>
              <a:t>​</a:t>
            </a:r>
            <a:br>
              <a:rPr lang="en-US" sz="1600" dirty="0"/>
            </a:br>
            <a:r>
              <a:rPr lang="en-US" sz="1600" dirty="0"/>
              <a:t>You ask your parent or carer to help you look on the app’s website but there is no ‘Ask a Question’ or ‘Get Help’ section on the website. There is a phone number, but when you call it, it does not ring. ​</a:t>
            </a:r>
            <a:br>
              <a:rPr lang="en-US" sz="1600" dirty="0"/>
            </a:br>
            <a:r>
              <a:rPr lang="en-US" sz="1600" dirty="0"/>
              <a:t>​</a:t>
            </a:r>
            <a:br>
              <a:rPr lang="en-US" sz="1600" dirty="0"/>
            </a:br>
            <a:r>
              <a:rPr lang="en-US" sz="1600" dirty="0"/>
              <a:t>You feel frustrated. Why is it so hard to speak to someone, when something has gone wrong and you need help!?​</a:t>
            </a:r>
          </a:p>
          <a:p>
            <a:pPr fontAlgn="base"/>
            <a:r>
              <a:rPr lang="en-US" sz="1600" dirty="0"/>
              <a:t>​</a:t>
            </a:r>
            <a:br>
              <a:rPr lang="en-US" sz="1600" dirty="0"/>
            </a:br>
            <a:endParaRPr lang="en-US" sz="1600" dirty="0"/>
          </a:p>
          <a:p>
            <a:endParaRPr lang="en-AU" sz="1600" dirty="0"/>
          </a:p>
        </p:txBody>
      </p:sp>
      <p:sp>
        <p:nvSpPr>
          <p:cNvPr id="11" name="TextBox 10">
            <a:extLst>
              <a:ext uri="{FF2B5EF4-FFF2-40B4-BE49-F238E27FC236}">
                <a16:creationId xmlns:a16="http://schemas.microsoft.com/office/drawing/2014/main" id="{ACF0865D-1252-BDFC-CA1E-2EEF0765A642}"/>
              </a:ext>
            </a:extLst>
          </p:cNvPr>
          <p:cNvSpPr txBox="1"/>
          <p:nvPr/>
        </p:nvSpPr>
        <p:spPr>
          <a:xfrm>
            <a:off x="663821" y="1257194"/>
            <a:ext cx="10954225" cy="1508105"/>
          </a:xfrm>
          <a:prstGeom prst="rect">
            <a:avLst/>
          </a:prstGeom>
          <a:noFill/>
        </p:spPr>
        <p:txBody>
          <a:bodyPr wrap="square">
            <a:spAutoFit/>
          </a:bodyPr>
          <a:lstStyle/>
          <a:p>
            <a:pPr fontAlgn="base"/>
            <a:r>
              <a:rPr lang="en-AU" dirty="0"/>
              <a:t>Online services must give you all the information you need in a way that you can understand, so that if you have questions or something goes wrong in how they have collected, used, or shared your personal information, you feel like you can easily ask a question or tell the online service that there is a problem (this is called, ‘making a complaint’).​</a:t>
            </a:r>
            <a:br>
              <a:rPr lang="en-AU" dirty="0"/>
            </a:br>
            <a:endParaRPr lang="en-AU" sz="2000" dirty="0"/>
          </a:p>
        </p:txBody>
      </p:sp>
    </p:spTree>
    <p:extLst>
      <p:ext uri="{BB962C8B-B14F-4D97-AF65-F5344CB8AC3E}">
        <p14:creationId xmlns:p14="http://schemas.microsoft.com/office/powerpoint/2010/main" val="105177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21329-F564-AFB2-9442-ACD8892E5A78}"/>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ADB9D36-566E-43C8-EB2E-01B393169079}"/>
              </a:ext>
            </a:extLst>
          </p:cNvPr>
          <p:cNvSpPr/>
          <p:nvPr/>
        </p:nvSpPr>
        <p:spPr>
          <a:xfrm>
            <a:off x="568050" y="1362783"/>
            <a:ext cx="11049086" cy="243705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7AAA64F3-4897-1B65-6DC4-E458F3EE29E2}"/>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C61321B5-FFA7-9C3E-5882-FB40369C9D17}"/>
              </a:ext>
            </a:extLst>
          </p:cNvPr>
          <p:cNvSpPr>
            <a:spLocks noGrp="1"/>
          </p:cNvSpPr>
          <p:nvPr>
            <p:ph type="body" sz="quarter" idx="14"/>
          </p:nvPr>
        </p:nvSpPr>
        <p:spPr>
          <a:xfrm>
            <a:off x="681978" y="397750"/>
            <a:ext cx="11306822" cy="1470980"/>
          </a:xfrm>
        </p:spPr>
        <p:txBody>
          <a:bodyPr/>
          <a:lstStyle/>
          <a:p>
            <a:pPr algn="l"/>
            <a:r>
              <a:rPr lang="en-US" sz="2800" b="1" dirty="0"/>
              <a:t>Rule 13: Online services must make it easy for you to ask questions and complaint if there is a problem with your personal information </a:t>
            </a:r>
            <a:endParaRPr lang="en-AU" sz="2800" dirty="0"/>
          </a:p>
          <a:p>
            <a:pPr algn="l"/>
            <a:endParaRPr lang="en-AU" sz="2800" dirty="0"/>
          </a:p>
        </p:txBody>
      </p:sp>
      <p:sp>
        <p:nvSpPr>
          <p:cNvPr id="2" name="TextBox 1">
            <a:extLst>
              <a:ext uri="{FF2B5EF4-FFF2-40B4-BE49-F238E27FC236}">
                <a16:creationId xmlns:a16="http://schemas.microsoft.com/office/drawing/2014/main" id="{BC329E5D-8DD2-3047-FC68-DB35A1D9E7DC}"/>
              </a:ext>
            </a:extLst>
          </p:cNvPr>
          <p:cNvSpPr txBox="1"/>
          <p:nvPr/>
        </p:nvSpPr>
        <p:spPr>
          <a:xfrm>
            <a:off x="681978" y="1447628"/>
            <a:ext cx="10811284" cy="4924425"/>
          </a:xfrm>
          <a:prstGeom prst="rect">
            <a:avLst/>
          </a:prstGeom>
          <a:noFill/>
        </p:spPr>
        <p:txBody>
          <a:bodyPr wrap="square" rtlCol="0">
            <a:spAutoFit/>
          </a:bodyPr>
          <a:lstStyle/>
          <a:p>
            <a:pPr fontAlgn="base"/>
            <a:r>
              <a:rPr lang="en-AU" sz="2000" b="1" dirty="0"/>
              <a:t>Once the Code is in place, online services must make it easy for you to ask questions so that if something goes wrong in how they have collected, used, or shared your personal information, you feel like you can easily tell the online service that there is a problem (this is called, ‘making a complaint’).</a:t>
            </a:r>
            <a:r>
              <a:rPr lang="en-AU" sz="2000" dirty="0"/>
              <a:t>​</a:t>
            </a:r>
            <a:br>
              <a:rPr lang="en-AU" sz="2000" dirty="0"/>
            </a:br>
            <a:r>
              <a:rPr lang="en-AU" sz="2000" dirty="0"/>
              <a:t>​</a:t>
            </a:r>
            <a:br>
              <a:rPr lang="en-AU" sz="2000" dirty="0"/>
            </a:br>
            <a:r>
              <a:rPr lang="en-AU" sz="2000" dirty="0"/>
              <a:t>This means that online apps like ‘Chat Circle’ will need to make it easy for you to ask questions and get the help you need.​</a:t>
            </a:r>
          </a:p>
          <a:p>
            <a:pPr fontAlgn="base"/>
            <a:endParaRPr lang="en-AU" sz="1700" dirty="0"/>
          </a:p>
          <a:p>
            <a:pPr fontAlgn="base"/>
            <a:endParaRPr lang="en-AU" sz="17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13?</a:t>
            </a:r>
          </a:p>
        </p:txBody>
      </p:sp>
      <p:pic>
        <p:nvPicPr>
          <p:cNvPr id="8" name="Picture 7" descr="A child sitting on a pillow with headphones on&#10;&#10;AI-generated content may be incorrect.">
            <a:extLst>
              <a:ext uri="{FF2B5EF4-FFF2-40B4-BE49-F238E27FC236}">
                <a16:creationId xmlns:a16="http://schemas.microsoft.com/office/drawing/2014/main" id="{62C35CE2-305F-E1F1-8F42-C475BB867A21}"/>
              </a:ext>
            </a:extLst>
          </p:cNvPr>
          <p:cNvPicPr>
            <a:picLocks noChangeAspect="1"/>
          </p:cNvPicPr>
          <p:nvPr/>
        </p:nvPicPr>
        <p:blipFill>
          <a:blip r:embed="rId3"/>
          <a:stretch>
            <a:fillRect/>
          </a:stretch>
        </p:blipFill>
        <p:spPr>
          <a:xfrm flipH="1">
            <a:off x="7891931" y="3412711"/>
            <a:ext cx="3601331" cy="3044187"/>
          </a:xfrm>
          <a:prstGeom prst="rect">
            <a:avLst/>
          </a:prstGeom>
        </p:spPr>
      </p:pic>
    </p:spTree>
    <p:extLst>
      <p:ext uri="{BB962C8B-B14F-4D97-AF65-F5344CB8AC3E}">
        <p14:creationId xmlns:p14="http://schemas.microsoft.com/office/powerpoint/2010/main" val="3115269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4049-D08E-C002-DEE4-1ADB4CDBF7A0}"/>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0E3D544-78E0-8DFC-C34F-0792153D1777}"/>
              </a:ext>
            </a:extLst>
          </p:cNvPr>
          <p:cNvSpPr/>
          <p:nvPr/>
        </p:nvSpPr>
        <p:spPr>
          <a:xfrm>
            <a:off x="573044" y="2559176"/>
            <a:ext cx="11049086" cy="3755751"/>
          </a:xfrm>
          <a:prstGeom prst="roundRect">
            <a:avLst/>
          </a:prstGeom>
          <a:solidFill>
            <a:srgbClr val="A2D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9" name="Rectangle: Rounded Corners 8">
            <a:extLst>
              <a:ext uri="{FF2B5EF4-FFF2-40B4-BE49-F238E27FC236}">
                <a16:creationId xmlns:a16="http://schemas.microsoft.com/office/drawing/2014/main" id="{71DA17C2-B5AB-416F-7199-D4C63A3172BE}"/>
              </a:ext>
            </a:extLst>
          </p:cNvPr>
          <p:cNvSpPr/>
          <p:nvPr/>
        </p:nvSpPr>
        <p:spPr>
          <a:xfrm>
            <a:off x="568960" y="302289"/>
            <a:ext cx="11049086" cy="2032761"/>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B75A1222-ECE5-CA06-35E8-2AB6D159C5C6}"/>
              </a:ext>
            </a:extLst>
          </p:cNvPr>
          <p:cNvSpPr>
            <a:spLocks noGrp="1"/>
          </p:cNvSpPr>
          <p:nvPr>
            <p:ph type="body" sz="quarter" idx="14"/>
          </p:nvPr>
        </p:nvSpPr>
        <p:spPr>
          <a:xfrm>
            <a:off x="620475" y="512806"/>
            <a:ext cx="11306822" cy="470706"/>
          </a:xfrm>
        </p:spPr>
        <p:txBody>
          <a:bodyPr/>
          <a:lstStyle/>
          <a:p>
            <a:pPr algn="l"/>
            <a:r>
              <a:rPr lang="en-US" sz="2800" b="1" dirty="0"/>
              <a:t>Rule 14: Online services will need to think and plan before they act</a:t>
            </a:r>
            <a:endParaRPr lang="en-AU" sz="2800" dirty="0"/>
          </a:p>
        </p:txBody>
      </p:sp>
      <p:sp>
        <p:nvSpPr>
          <p:cNvPr id="2" name="TextBox 1">
            <a:extLst>
              <a:ext uri="{FF2B5EF4-FFF2-40B4-BE49-F238E27FC236}">
                <a16:creationId xmlns:a16="http://schemas.microsoft.com/office/drawing/2014/main" id="{A37803C1-1975-3B44-BA92-991915CE7311}"/>
              </a:ext>
            </a:extLst>
          </p:cNvPr>
          <p:cNvSpPr txBox="1"/>
          <p:nvPr/>
        </p:nvSpPr>
        <p:spPr>
          <a:xfrm>
            <a:off x="825543" y="2710483"/>
            <a:ext cx="10535920" cy="4031873"/>
          </a:xfrm>
          <a:prstGeom prst="rect">
            <a:avLst/>
          </a:prstGeom>
          <a:noFill/>
        </p:spPr>
        <p:txBody>
          <a:bodyPr wrap="square" rtlCol="0">
            <a:spAutoFit/>
          </a:bodyPr>
          <a:lstStyle/>
          <a:p>
            <a:r>
              <a:rPr lang="en-AU" sz="1600" b="1" dirty="0"/>
              <a:t>Scenario 14</a:t>
            </a:r>
            <a:r>
              <a:rPr lang="en-AU" sz="1600" dirty="0"/>
              <a:t>​</a:t>
            </a:r>
            <a:br>
              <a:rPr lang="en-AU" sz="1600" dirty="0"/>
            </a:br>
            <a:r>
              <a:rPr lang="en-AU" sz="1600" dirty="0"/>
              <a:t>​Think back to the soccer website scenario (see Scenario 7).​ The soccer website ‘Soccer Friend’ wants to create a new and improved version of that website.​</a:t>
            </a:r>
            <a:br>
              <a:rPr lang="en-AU" sz="1600" dirty="0"/>
            </a:br>
            <a:r>
              <a:rPr lang="en-AU" sz="1600" dirty="0"/>
              <a:t>​</a:t>
            </a:r>
            <a:br>
              <a:rPr lang="en-AU" sz="1600" dirty="0"/>
            </a:br>
            <a:r>
              <a:rPr lang="en-AU" sz="1600" dirty="0"/>
              <a:t> The website is going to collect a lot more personal information about children because they are going to add new functions like ads for fancy soccer boots, special profiles for soccer players, and the ability to chat online.​</a:t>
            </a:r>
            <a:br>
              <a:rPr lang="en-AU" sz="1600" dirty="0"/>
            </a:br>
            <a:r>
              <a:rPr lang="en-AU" sz="1600" dirty="0"/>
              <a:t>​</a:t>
            </a:r>
            <a:br>
              <a:rPr lang="en-AU" sz="1600" dirty="0"/>
            </a:br>
            <a:r>
              <a:rPr lang="en-AU" sz="1600" dirty="0"/>
              <a:t>The owner of the website is told by one of his workers that she thinks that the website might need to think more carefully about the impacts these new functions of the website will have on children’s online privacy.​ But the owner of the website has heard a rumour that someone is going to start a similar website at the end of the year. So he wants to hurry up and make the new website first.​</a:t>
            </a:r>
            <a:br>
              <a:rPr lang="en-AU" sz="1600" dirty="0"/>
            </a:br>
            <a:r>
              <a:rPr lang="en-AU" sz="1600" dirty="0"/>
              <a:t>​</a:t>
            </a:r>
            <a:br>
              <a:rPr lang="en-AU" sz="1600" dirty="0"/>
            </a:br>
            <a:r>
              <a:rPr lang="en-AU" sz="1600" dirty="0"/>
              <a:t>Work on the new website starts immediately without thinking about how these new functions will impact children’s online privacy.​</a:t>
            </a:r>
            <a:br>
              <a:rPr lang="en-AU" sz="1600" dirty="0"/>
            </a:br>
            <a:r>
              <a:rPr lang="en-AU" sz="1600" dirty="0"/>
              <a:t>​</a:t>
            </a:r>
            <a:br>
              <a:rPr lang="en-AU" sz="1600" dirty="0"/>
            </a:br>
            <a:endParaRPr lang="en-AU" sz="1600" dirty="0"/>
          </a:p>
        </p:txBody>
      </p:sp>
      <p:sp>
        <p:nvSpPr>
          <p:cNvPr id="11" name="TextBox 10">
            <a:extLst>
              <a:ext uri="{FF2B5EF4-FFF2-40B4-BE49-F238E27FC236}">
                <a16:creationId xmlns:a16="http://schemas.microsoft.com/office/drawing/2014/main" id="{F3072031-37F7-91F5-AD2A-7846E3C9739A}"/>
              </a:ext>
            </a:extLst>
          </p:cNvPr>
          <p:cNvSpPr txBox="1"/>
          <p:nvPr/>
        </p:nvSpPr>
        <p:spPr>
          <a:xfrm>
            <a:off x="663821" y="983414"/>
            <a:ext cx="10954225" cy="1200329"/>
          </a:xfrm>
          <a:prstGeom prst="rect">
            <a:avLst/>
          </a:prstGeom>
          <a:noFill/>
        </p:spPr>
        <p:txBody>
          <a:bodyPr wrap="square">
            <a:spAutoFit/>
          </a:bodyPr>
          <a:lstStyle/>
          <a:p>
            <a:pPr fontAlgn="base"/>
            <a:r>
              <a:rPr lang="en-US" dirty="0"/>
              <a:t>Online services will need to plan (</a:t>
            </a:r>
            <a:r>
              <a:rPr lang="en-US" i="1" dirty="0"/>
              <a:t>stop, think, write </a:t>
            </a:r>
            <a:r>
              <a:rPr lang="en-US" dirty="0"/>
              <a:t>and </a:t>
            </a:r>
            <a:r>
              <a:rPr lang="en-US" i="1" dirty="0"/>
              <a:t>record</a:t>
            </a:r>
            <a:r>
              <a:rPr lang="en-US" dirty="0"/>
              <a:t>) how they will protect children’s online privacy, if they are creating a new service or changing their existing service. The Code will also make sure that the people who work for online services, who look at your personal information often, are trained to protect children’s online privacy.</a:t>
            </a:r>
            <a:endParaRPr lang="en-AU" sz="2000" dirty="0"/>
          </a:p>
        </p:txBody>
      </p:sp>
    </p:spTree>
    <p:extLst>
      <p:ext uri="{BB962C8B-B14F-4D97-AF65-F5344CB8AC3E}">
        <p14:creationId xmlns:p14="http://schemas.microsoft.com/office/powerpoint/2010/main" val="3844639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27AC1-52EB-0E0D-38A1-124FE83391E6}"/>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57A0520-0F58-1199-E6F3-853ACB7084FA}"/>
              </a:ext>
            </a:extLst>
          </p:cNvPr>
          <p:cNvSpPr/>
          <p:nvPr/>
        </p:nvSpPr>
        <p:spPr>
          <a:xfrm>
            <a:off x="568050" y="1362783"/>
            <a:ext cx="11049086" cy="2782497"/>
          </a:xfrm>
          <a:prstGeom prst="roundRect">
            <a:avLst/>
          </a:prstGeom>
          <a:solidFill>
            <a:srgbClr val="B5DB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3" name="Rectangle: Rounded Corners 2">
            <a:extLst>
              <a:ext uri="{FF2B5EF4-FFF2-40B4-BE49-F238E27FC236}">
                <a16:creationId xmlns:a16="http://schemas.microsoft.com/office/drawing/2014/main" id="{E7424533-E517-EB8D-E325-9666624EEA3F}"/>
              </a:ext>
            </a:extLst>
          </p:cNvPr>
          <p:cNvSpPr/>
          <p:nvPr/>
        </p:nvSpPr>
        <p:spPr>
          <a:xfrm>
            <a:off x="573044" y="289555"/>
            <a:ext cx="11049086" cy="965033"/>
          </a:xfrm>
          <a:prstGeom prst="roundRect">
            <a:avLst/>
          </a:prstGeom>
          <a:solidFill>
            <a:srgbClr val="F0EA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4" name="Text Placeholder 3">
            <a:extLst>
              <a:ext uri="{FF2B5EF4-FFF2-40B4-BE49-F238E27FC236}">
                <a16:creationId xmlns:a16="http://schemas.microsoft.com/office/drawing/2014/main" id="{BC0936AD-55A2-408A-F2CB-7099FE777D5D}"/>
              </a:ext>
            </a:extLst>
          </p:cNvPr>
          <p:cNvSpPr>
            <a:spLocks noGrp="1"/>
          </p:cNvSpPr>
          <p:nvPr>
            <p:ph type="body" sz="quarter" idx="14"/>
          </p:nvPr>
        </p:nvSpPr>
        <p:spPr>
          <a:xfrm>
            <a:off x="681978" y="536718"/>
            <a:ext cx="11306822" cy="470706"/>
          </a:xfrm>
        </p:spPr>
        <p:txBody>
          <a:bodyPr/>
          <a:lstStyle/>
          <a:p>
            <a:pPr algn="l"/>
            <a:r>
              <a:rPr lang="en-US" sz="2800" b="1" dirty="0"/>
              <a:t>Rule 14: Online services will need to think and plan before they act</a:t>
            </a:r>
            <a:endParaRPr lang="en-AU" sz="2800" dirty="0"/>
          </a:p>
        </p:txBody>
      </p:sp>
      <p:sp>
        <p:nvSpPr>
          <p:cNvPr id="2" name="TextBox 1">
            <a:extLst>
              <a:ext uri="{FF2B5EF4-FFF2-40B4-BE49-F238E27FC236}">
                <a16:creationId xmlns:a16="http://schemas.microsoft.com/office/drawing/2014/main" id="{1BECAEBE-6963-03B5-3961-FE1E6762C64B}"/>
              </a:ext>
            </a:extLst>
          </p:cNvPr>
          <p:cNvSpPr txBox="1"/>
          <p:nvPr/>
        </p:nvSpPr>
        <p:spPr>
          <a:xfrm>
            <a:off x="805852" y="1447628"/>
            <a:ext cx="10811284" cy="5124480"/>
          </a:xfrm>
          <a:prstGeom prst="rect">
            <a:avLst/>
          </a:prstGeom>
          <a:noFill/>
        </p:spPr>
        <p:txBody>
          <a:bodyPr wrap="square" rtlCol="0">
            <a:spAutoFit/>
          </a:bodyPr>
          <a:lstStyle/>
          <a:p>
            <a:pPr fontAlgn="base"/>
            <a:r>
              <a:rPr lang="en-US" sz="1700" b="1" dirty="0"/>
              <a:t>Once the Code is in place, online services will need to plan (stop, think, write and record) how they will protect children’s online privacy before they add extra functions to their app, game or website.</a:t>
            </a:r>
            <a:r>
              <a:rPr lang="en-US" sz="1700" dirty="0"/>
              <a:t>​</a:t>
            </a:r>
            <a:br>
              <a:rPr lang="en-US" sz="1700" dirty="0"/>
            </a:br>
            <a:r>
              <a:rPr lang="en-US" sz="1700" dirty="0"/>
              <a:t>​</a:t>
            </a:r>
            <a:br>
              <a:rPr lang="en-US" sz="1700" dirty="0"/>
            </a:br>
            <a:r>
              <a:rPr lang="en-US" sz="1700" b="1" dirty="0"/>
              <a:t>Online services will also need to make their plan available for others to see (like the OAIC) and make sure that the people who work for the online service who look at your personal information often, are trained to protect children's online privacy.</a:t>
            </a:r>
            <a:r>
              <a:rPr lang="en-US" sz="1700" dirty="0"/>
              <a:t>​</a:t>
            </a:r>
            <a:br>
              <a:rPr lang="en-US" sz="1700" dirty="0"/>
            </a:br>
            <a:r>
              <a:rPr lang="en-US" sz="1700" dirty="0"/>
              <a:t>​</a:t>
            </a:r>
            <a:br>
              <a:rPr lang="en-US" sz="1700" dirty="0"/>
            </a:br>
            <a:r>
              <a:rPr lang="en-US" sz="1700" dirty="0"/>
              <a:t>This means that websites like this 'Soccer Friend’ won’t be able to rush into anything new or change the way they collect children’s personal information, without planning how they will protect children’s online privacy before they add extra functions to the app, game or website.​</a:t>
            </a:r>
            <a:endParaRPr lang="en-US" dirty="0"/>
          </a:p>
          <a:p>
            <a:endParaRPr lang="en-AU" sz="1700" dirty="0"/>
          </a:p>
          <a:p>
            <a:r>
              <a:rPr lang="en-AU" sz="2800" dirty="0"/>
              <a:t>Do you </a:t>
            </a:r>
          </a:p>
          <a:p>
            <a:r>
              <a:rPr lang="en-AU" sz="2800" b="1" dirty="0"/>
              <a:t>1. Like</a:t>
            </a:r>
            <a:r>
              <a:rPr lang="en-AU" sz="2800" dirty="0"/>
              <a:t> 🙂, </a:t>
            </a:r>
          </a:p>
          <a:p>
            <a:r>
              <a:rPr lang="en-AU" sz="2800" b="1" dirty="0"/>
              <a:t>2. Dislike</a:t>
            </a:r>
            <a:r>
              <a:rPr lang="en-AU" sz="2800" dirty="0"/>
              <a:t> ☹️, or</a:t>
            </a:r>
          </a:p>
          <a:p>
            <a:r>
              <a:rPr lang="en-AU" sz="2800" b="1" dirty="0"/>
              <a:t>3. Neither</a:t>
            </a:r>
            <a:r>
              <a:rPr lang="en-AU" sz="2800" dirty="0"/>
              <a:t> 😐 </a:t>
            </a:r>
            <a:r>
              <a:rPr lang="en-AU" sz="2800" b="1" dirty="0"/>
              <a:t>like nor dislike </a:t>
            </a:r>
          </a:p>
          <a:p>
            <a:r>
              <a:rPr lang="en-AU" sz="2800" dirty="0"/>
              <a:t>Rule 14?</a:t>
            </a:r>
          </a:p>
        </p:txBody>
      </p:sp>
      <p:pic>
        <p:nvPicPr>
          <p:cNvPr id="7" name="Picture 6">
            <a:extLst>
              <a:ext uri="{FF2B5EF4-FFF2-40B4-BE49-F238E27FC236}">
                <a16:creationId xmlns:a16="http://schemas.microsoft.com/office/drawing/2014/main" id="{08D25F9F-BC41-14CD-FE93-0C659451ED9E}"/>
              </a:ext>
            </a:extLst>
          </p:cNvPr>
          <p:cNvPicPr>
            <a:picLocks noChangeAspect="1"/>
          </p:cNvPicPr>
          <p:nvPr/>
        </p:nvPicPr>
        <p:blipFill>
          <a:blip r:embed="rId3"/>
          <a:stretch>
            <a:fillRect/>
          </a:stretch>
        </p:blipFill>
        <p:spPr>
          <a:xfrm>
            <a:off x="9449770" y="3840480"/>
            <a:ext cx="1535909" cy="2928311"/>
          </a:xfrm>
          <a:prstGeom prst="rect">
            <a:avLst/>
          </a:prstGeom>
        </p:spPr>
      </p:pic>
    </p:spTree>
    <p:extLst>
      <p:ext uri="{BB962C8B-B14F-4D97-AF65-F5344CB8AC3E}">
        <p14:creationId xmlns:p14="http://schemas.microsoft.com/office/powerpoint/2010/main" val="6108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11EE5-97C8-CA81-77E1-96D5CD3EC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B698F-6CED-954F-E0F3-91C3093DDC1F}"/>
              </a:ext>
            </a:extLst>
          </p:cNvPr>
          <p:cNvSpPr>
            <a:spLocks noGrp="1"/>
          </p:cNvSpPr>
          <p:nvPr>
            <p:ph type="title"/>
          </p:nvPr>
        </p:nvSpPr>
        <p:spPr>
          <a:xfrm>
            <a:off x="761691" y="132704"/>
            <a:ext cx="11169324" cy="984885"/>
          </a:xfrm>
        </p:spPr>
        <p:txBody>
          <a:bodyPr/>
          <a:lstStyle/>
          <a:p>
            <a:r>
              <a:rPr lang="en-AU" dirty="0"/>
              <a:t>Guide for Facilitators presenting </a:t>
            </a:r>
            <a:br>
              <a:rPr lang="en-AU" dirty="0"/>
            </a:br>
            <a:r>
              <a:rPr lang="en-AU" dirty="0">
                <a:highlight>
                  <a:srgbClr val="FFFF00"/>
                </a:highlight>
              </a:rPr>
              <a:t>[REMOVE slide before presenting]</a:t>
            </a:r>
          </a:p>
        </p:txBody>
      </p:sp>
      <p:sp>
        <p:nvSpPr>
          <p:cNvPr id="10" name="TextBox 9">
            <a:extLst>
              <a:ext uri="{FF2B5EF4-FFF2-40B4-BE49-F238E27FC236}">
                <a16:creationId xmlns:a16="http://schemas.microsoft.com/office/drawing/2014/main" id="{A645B330-0633-1B56-3986-C20F1EF22CA5}"/>
              </a:ext>
            </a:extLst>
          </p:cNvPr>
          <p:cNvSpPr txBox="1"/>
          <p:nvPr/>
        </p:nvSpPr>
        <p:spPr>
          <a:xfrm>
            <a:off x="657014" y="1360311"/>
            <a:ext cx="11352106" cy="4893647"/>
          </a:xfrm>
          <a:prstGeom prst="rect">
            <a:avLst/>
          </a:prstGeom>
          <a:noFill/>
        </p:spPr>
        <p:txBody>
          <a:bodyPr wrap="square" rtlCol="0">
            <a:spAutoFit/>
          </a:bodyPr>
          <a:lstStyle/>
          <a:p>
            <a:r>
              <a:rPr lang="en-AU" sz="2600" dirty="0"/>
              <a:t>This presentation is: </a:t>
            </a:r>
            <a:br>
              <a:rPr lang="en-AU" sz="2600" dirty="0"/>
            </a:br>
            <a:r>
              <a:rPr lang="en-AU" sz="2600" b="1" dirty="0"/>
              <a:t>recommended for primary school aged children, aged 8 to 12-years old </a:t>
            </a:r>
          </a:p>
          <a:p>
            <a:endParaRPr lang="en-AU" sz="2600" b="1" dirty="0"/>
          </a:p>
          <a:p>
            <a:r>
              <a:rPr lang="en-AU" sz="2600" dirty="0"/>
              <a:t>The workshop should take around 60 minutes </a:t>
            </a:r>
          </a:p>
          <a:p>
            <a:endParaRPr lang="en-AU" sz="2600" dirty="0"/>
          </a:p>
          <a:p>
            <a:r>
              <a:rPr lang="en-AU" sz="2600" dirty="0"/>
              <a:t>Please take more or less time depending on your group </a:t>
            </a:r>
            <a:br>
              <a:rPr lang="en-AU" sz="2600" dirty="0"/>
            </a:br>
            <a:endParaRPr lang="en-AU" sz="2600" dirty="0"/>
          </a:p>
          <a:p>
            <a:r>
              <a:rPr lang="en-AU" sz="2600" dirty="0"/>
              <a:t>Please adapt the format of this presentation to support your group’s unique needs (you know your group best!) </a:t>
            </a:r>
          </a:p>
          <a:p>
            <a:endParaRPr lang="en-AU" sz="2600" dirty="0"/>
          </a:p>
          <a:p>
            <a:r>
              <a:rPr lang="en-AU" sz="2600" dirty="0"/>
              <a:t>Additional resources about the draft Code that can support facilitating this workshop, can be accessed at </a:t>
            </a:r>
            <a:r>
              <a:rPr lang="en-AU" sz="2600" dirty="0">
                <a:hlinkClick r:id="rId2"/>
              </a:rPr>
              <a:t>www.oaic.gov.au/privacyforkids</a:t>
            </a:r>
            <a:r>
              <a:rPr lang="en-AU" sz="2600" dirty="0"/>
              <a:t> </a:t>
            </a:r>
          </a:p>
        </p:txBody>
      </p:sp>
    </p:spTree>
    <p:extLst>
      <p:ext uri="{BB962C8B-B14F-4D97-AF65-F5344CB8AC3E}">
        <p14:creationId xmlns:p14="http://schemas.microsoft.com/office/powerpoint/2010/main" val="3733688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39769-7233-9E81-DC6F-1783025571E0}"/>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898ED0B4-78C3-8ECC-7BA7-9D98947F4B13}"/>
              </a:ext>
            </a:extLst>
          </p:cNvPr>
          <p:cNvSpPr>
            <a:spLocks noGrp="1"/>
          </p:cNvSpPr>
          <p:nvPr>
            <p:ph type="subTitle" idx="1"/>
          </p:nvPr>
        </p:nvSpPr>
        <p:spPr>
          <a:xfrm>
            <a:off x="5953760" y="2591892"/>
            <a:ext cx="6024880" cy="3290196"/>
          </a:xfrm>
        </p:spPr>
        <p:txBody>
          <a:bodyPr/>
          <a:lstStyle/>
          <a:p>
            <a:r>
              <a:rPr lang="en-AU" sz="3200" dirty="0"/>
              <a:t>Discuss as a group, </a:t>
            </a:r>
          </a:p>
          <a:p>
            <a:pPr marL="514350" indent="-514350">
              <a:buFont typeface="+mj-lt"/>
              <a:buAutoNum type="arabicPeriod"/>
            </a:pPr>
            <a:r>
              <a:rPr lang="en-AU" sz="3200" dirty="0"/>
              <a:t>what do you feel most excited about the Code?</a:t>
            </a:r>
          </a:p>
          <a:p>
            <a:pPr marL="514350" indent="-514350">
              <a:buFont typeface="+mj-lt"/>
              <a:buAutoNum type="arabicPeriod"/>
            </a:pPr>
            <a:r>
              <a:rPr lang="en-AU" sz="3200" dirty="0"/>
              <a:t>are there any rules missing?</a:t>
            </a:r>
          </a:p>
        </p:txBody>
      </p:sp>
      <p:pic>
        <p:nvPicPr>
          <p:cNvPr id="3" name="Picture 2" descr="A cartoon of a person in a wheelchair using a tablet&#10;&#10;AI-generated content may be incorrect.">
            <a:extLst>
              <a:ext uri="{FF2B5EF4-FFF2-40B4-BE49-F238E27FC236}">
                <a16:creationId xmlns:a16="http://schemas.microsoft.com/office/drawing/2014/main" id="{D848355E-C47B-7C02-4E75-8253514E6DB0}"/>
              </a:ext>
            </a:extLst>
          </p:cNvPr>
          <p:cNvPicPr>
            <a:picLocks noChangeAspect="1"/>
          </p:cNvPicPr>
          <p:nvPr/>
        </p:nvPicPr>
        <p:blipFill>
          <a:blip r:embed="rId3"/>
          <a:stretch>
            <a:fillRect/>
          </a:stretch>
        </p:blipFill>
        <p:spPr>
          <a:xfrm>
            <a:off x="1358077" y="1672898"/>
            <a:ext cx="3952494" cy="3972626"/>
          </a:xfrm>
          <a:prstGeom prst="rect">
            <a:avLst/>
          </a:prstGeom>
        </p:spPr>
      </p:pic>
    </p:spTree>
    <p:extLst>
      <p:ext uri="{BB962C8B-B14F-4D97-AF65-F5344CB8AC3E}">
        <p14:creationId xmlns:p14="http://schemas.microsoft.com/office/powerpoint/2010/main" val="2916500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F8D4A7-DECD-0A6B-9C68-2E4F57535AAC}"/>
              </a:ext>
            </a:extLst>
          </p:cNvPr>
          <p:cNvGrpSpPr/>
          <p:nvPr/>
        </p:nvGrpSpPr>
        <p:grpSpPr>
          <a:xfrm>
            <a:off x="778109" y="1030743"/>
            <a:ext cx="4031613" cy="4126444"/>
            <a:chOff x="625476" y="1091550"/>
            <a:chExt cx="3635820" cy="4266720"/>
          </a:xfrm>
        </p:grpSpPr>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94588799-AC2E-0FCA-6784-135F34CDA4A1}"/>
                    </a:ext>
                  </a:extLst>
                </p14:cNvPr>
                <p14:cNvContentPartPr/>
                <p14:nvPr/>
              </p14:nvContentPartPr>
              <p14:xfrm>
                <a:off x="625476" y="1091550"/>
                <a:ext cx="469080" cy="4266720"/>
              </p14:xfrm>
            </p:contentPart>
          </mc:Choice>
          <mc:Fallback xmlns="">
            <p:pic>
              <p:nvPicPr>
                <p:cNvPr id="2" name="Ink 1">
                  <a:extLst>
                    <a:ext uri="{FF2B5EF4-FFF2-40B4-BE49-F238E27FC236}">
                      <a16:creationId xmlns:a16="http://schemas.microsoft.com/office/drawing/2014/main" id="{1F6A1EC7-4F62-9DAC-A46B-E709D3775156}"/>
                    </a:ext>
                  </a:extLst>
                </p:cNvPr>
                <p:cNvPicPr/>
                <p:nvPr/>
              </p:nvPicPr>
              <p:blipFill>
                <a:blip r:embed="rId4"/>
                <a:stretch>
                  <a:fillRect/>
                </a:stretch>
              </p:blipFill>
              <p:spPr>
                <a:xfrm>
                  <a:off x="589476" y="1054325"/>
                  <a:ext cx="540720" cy="434079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B3F05BEB-50DE-ADAD-BD1E-0E08DBFC2ECD}"/>
                    </a:ext>
                  </a:extLst>
                </p14:cNvPr>
                <p14:cNvContentPartPr/>
                <p14:nvPr/>
              </p14:nvContentPartPr>
              <p14:xfrm>
                <a:off x="868836" y="1091551"/>
                <a:ext cx="2864520" cy="29160"/>
              </p14:xfrm>
            </p:contentPart>
          </mc:Choice>
          <mc:Fallback xmlns="">
            <p:pic>
              <p:nvPicPr>
                <p:cNvPr id="7" name="Ink 6">
                  <a:extLst>
                    <a:ext uri="{FF2B5EF4-FFF2-40B4-BE49-F238E27FC236}">
                      <a16:creationId xmlns:a16="http://schemas.microsoft.com/office/drawing/2014/main" id="{90EA8197-60ED-E6F4-D709-04E7D37DB572}"/>
                    </a:ext>
                  </a:extLst>
                </p:cNvPr>
                <p:cNvPicPr/>
                <p:nvPr/>
              </p:nvPicPr>
              <p:blipFill>
                <a:blip r:embed="rId6"/>
                <a:stretch>
                  <a:fillRect/>
                </a:stretch>
              </p:blipFill>
              <p:spPr>
                <a:xfrm>
                  <a:off x="832841" y="1053681"/>
                  <a:ext cx="2936151" cy="10452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7B38E013-413F-AB3E-373D-7D09822DBC01}"/>
                    </a:ext>
                  </a:extLst>
                </p14:cNvPr>
                <p14:cNvContentPartPr/>
                <p14:nvPr/>
              </p14:nvContentPartPr>
              <p14:xfrm>
                <a:off x="3766476" y="1114230"/>
                <a:ext cx="207720" cy="3685680"/>
              </p14:xfrm>
            </p:contentPart>
          </mc:Choice>
          <mc:Fallback xmlns="">
            <p:pic>
              <p:nvPicPr>
                <p:cNvPr id="11" name="Ink 10">
                  <a:extLst>
                    <a:ext uri="{FF2B5EF4-FFF2-40B4-BE49-F238E27FC236}">
                      <a16:creationId xmlns:a16="http://schemas.microsoft.com/office/drawing/2014/main" id="{9DC5E293-8CFD-5339-7131-6C8469ECD881}"/>
                    </a:ext>
                  </a:extLst>
                </p:cNvPr>
                <p:cNvPicPr/>
                <p:nvPr/>
              </p:nvPicPr>
              <p:blipFill>
                <a:blip r:embed="rId8"/>
                <a:stretch>
                  <a:fillRect/>
                </a:stretch>
              </p:blipFill>
              <p:spPr>
                <a:xfrm>
                  <a:off x="3730476" y="1077005"/>
                  <a:ext cx="279360" cy="375975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A936CADB-CDA9-D21C-C889-A5C9105672BB}"/>
                    </a:ext>
                  </a:extLst>
                </p14:cNvPr>
                <p14:cNvContentPartPr/>
                <p14:nvPr/>
              </p14:nvContentPartPr>
              <p14:xfrm>
                <a:off x="860016" y="4799679"/>
                <a:ext cx="3401280" cy="295920"/>
              </p14:xfrm>
            </p:contentPart>
          </mc:Choice>
          <mc:Fallback xmlns="">
            <p:pic>
              <p:nvPicPr>
                <p:cNvPr id="12" name="Ink 11">
                  <a:extLst>
                    <a:ext uri="{FF2B5EF4-FFF2-40B4-BE49-F238E27FC236}">
                      <a16:creationId xmlns:a16="http://schemas.microsoft.com/office/drawing/2014/main" id="{ACEF4D00-A0C1-96B2-B751-8CE9C9A9DC2F}"/>
                    </a:ext>
                  </a:extLst>
                </p:cNvPr>
                <p:cNvPicPr/>
                <p:nvPr/>
              </p:nvPicPr>
              <p:blipFill>
                <a:blip r:embed="rId10"/>
                <a:stretch>
                  <a:fillRect/>
                </a:stretch>
              </p:blipFill>
              <p:spPr>
                <a:xfrm>
                  <a:off x="824020" y="4762456"/>
                  <a:ext cx="3472912" cy="369993"/>
                </a:xfrm>
                <a:prstGeom prst="rect">
                  <a:avLst/>
                </a:prstGeom>
              </p:spPr>
            </p:pic>
          </mc:Fallback>
        </mc:AlternateContent>
      </p:grpSp>
      <p:sp>
        <p:nvSpPr>
          <p:cNvPr id="6" name="TextBox 5">
            <a:extLst>
              <a:ext uri="{FF2B5EF4-FFF2-40B4-BE49-F238E27FC236}">
                <a16:creationId xmlns:a16="http://schemas.microsoft.com/office/drawing/2014/main" id="{879580B1-2D22-3619-FE96-F3F396773EE3}"/>
              </a:ext>
            </a:extLst>
          </p:cNvPr>
          <p:cNvSpPr txBox="1"/>
          <p:nvPr/>
        </p:nvSpPr>
        <p:spPr>
          <a:xfrm>
            <a:off x="510366" y="1873078"/>
            <a:ext cx="3865836" cy="2031325"/>
          </a:xfrm>
          <a:prstGeom prst="rect">
            <a:avLst/>
          </a:prstGeom>
          <a:noFill/>
        </p:spPr>
        <p:txBody>
          <a:bodyPr wrap="square" rtlCol="0">
            <a:spAutoFit/>
          </a:bodyPr>
          <a:lstStyle/>
          <a:p>
            <a:pPr lvl="1" algn="ctr"/>
            <a:r>
              <a:rPr lang="en-AU" dirty="0">
                <a:solidFill>
                  <a:schemeClr val="bg1"/>
                </a:solidFill>
              </a:rPr>
              <a:t>If you want to speak to someone about anything you read here, you can call </a:t>
            </a:r>
            <a:r>
              <a:rPr lang="en-AU" dirty="0">
                <a:solidFill>
                  <a:schemeClr val="bg1"/>
                </a:solidFill>
                <a:hlinkClick r:id="rId11">
                  <a:extLst>
                    <a:ext uri="{A12FA001-AC4F-418D-AE19-62706E023703}">
                      <ahyp:hlinkClr xmlns:ahyp="http://schemas.microsoft.com/office/drawing/2018/hyperlinkcolor" val="tx"/>
                    </a:ext>
                  </a:extLst>
                </a:hlinkClick>
              </a:rPr>
              <a:t>Kids Helpline Counselling Service</a:t>
            </a:r>
            <a:r>
              <a:rPr lang="en-AU" dirty="0">
                <a:solidFill>
                  <a:schemeClr val="bg1"/>
                </a:solidFill>
              </a:rPr>
              <a:t> | </a:t>
            </a:r>
            <a:r>
              <a:rPr lang="en-AU" dirty="0">
                <a:solidFill>
                  <a:schemeClr val="bg1"/>
                </a:solidFill>
                <a:hlinkClick r:id="rId12">
                  <a:extLst>
                    <a:ext uri="{A12FA001-AC4F-418D-AE19-62706E023703}">
                      <ahyp:hlinkClr xmlns:ahyp="http://schemas.microsoft.com/office/drawing/2018/hyperlinkcolor" val="tx"/>
                    </a:ext>
                  </a:extLst>
                </a:hlinkClick>
              </a:rPr>
              <a:t>1800 55 1800</a:t>
            </a:r>
            <a:r>
              <a:rPr lang="en-AU" dirty="0">
                <a:solidFill>
                  <a:schemeClr val="bg1"/>
                </a:solidFill>
              </a:rPr>
              <a:t>, it is free and confidential, meaning that they won’t know who you are.</a:t>
            </a:r>
            <a:endParaRPr lang="en-AU" sz="2800" dirty="0">
              <a:solidFill>
                <a:schemeClr val="bg1"/>
              </a:solidFill>
            </a:endParaRPr>
          </a:p>
        </p:txBody>
      </p:sp>
      <p:sp>
        <p:nvSpPr>
          <p:cNvPr id="4" name="Text Placeholder 3">
            <a:extLst>
              <a:ext uri="{FF2B5EF4-FFF2-40B4-BE49-F238E27FC236}">
                <a16:creationId xmlns:a16="http://schemas.microsoft.com/office/drawing/2014/main" id="{422AC667-7863-D799-B30C-8DC560812C83}"/>
              </a:ext>
            </a:extLst>
          </p:cNvPr>
          <p:cNvSpPr>
            <a:spLocks noGrp="1"/>
          </p:cNvSpPr>
          <p:nvPr>
            <p:ph type="body" sz="quarter" idx="14"/>
          </p:nvPr>
        </p:nvSpPr>
        <p:spPr>
          <a:xfrm>
            <a:off x="5106519" y="1264524"/>
            <a:ext cx="6807830" cy="4780796"/>
          </a:xfrm>
        </p:spPr>
        <p:txBody>
          <a:bodyPr/>
          <a:lstStyle/>
          <a:p>
            <a:pPr>
              <a:lnSpc>
                <a:spcPct val="100000"/>
              </a:lnSpc>
            </a:pPr>
            <a:r>
              <a:rPr lang="en-AU" dirty="0"/>
              <a:t>Remember, whilst the Code will help protect your personal information online, it’s still important for you to be careful when online.</a:t>
            </a:r>
          </a:p>
          <a:p>
            <a:pPr>
              <a:lnSpc>
                <a:spcPct val="100000"/>
              </a:lnSpc>
            </a:pPr>
            <a:r>
              <a:rPr lang="en-AU" dirty="0"/>
              <a:t>Always talk to a trusted person if something doesn’t feel right of if you are feeling unsure about an online experience you have had.</a:t>
            </a:r>
          </a:p>
        </p:txBody>
      </p:sp>
      <p:sp>
        <p:nvSpPr>
          <p:cNvPr id="7" name="Rectangle 1">
            <a:extLst>
              <a:ext uri="{FF2B5EF4-FFF2-40B4-BE49-F238E27FC236}">
                <a16:creationId xmlns:a16="http://schemas.microsoft.com/office/drawing/2014/main" id="{BA14005C-E36E-8975-FD5A-7C8D779A5305}"/>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0F7261AF-CD94-4338-EA60-9D4143475F6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2542" y="3820571"/>
            <a:ext cx="3207252" cy="319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90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D8740-2E3B-C9AA-13A8-D6AC3506E6C6}"/>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F13DE64B-213D-C748-AA47-23C9F1288FDB}"/>
              </a:ext>
            </a:extLst>
          </p:cNvPr>
          <p:cNvSpPr>
            <a:spLocks noGrp="1"/>
          </p:cNvSpPr>
          <p:nvPr>
            <p:ph type="subTitle" idx="1"/>
          </p:nvPr>
        </p:nvSpPr>
        <p:spPr>
          <a:xfrm>
            <a:off x="780525" y="703671"/>
            <a:ext cx="6975068" cy="662617"/>
          </a:xfrm>
        </p:spPr>
        <p:txBody>
          <a:bodyPr/>
          <a:lstStyle/>
          <a:p>
            <a:r>
              <a:rPr lang="en-AU" dirty="0"/>
              <a:t>Thankyou</a:t>
            </a:r>
          </a:p>
        </p:txBody>
      </p:sp>
      <p:sp>
        <p:nvSpPr>
          <p:cNvPr id="7" name="Text Placeholder 6">
            <a:extLst>
              <a:ext uri="{FF2B5EF4-FFF2-40B4-BE49-F238E27FC236}">
                <a16:creationId xmlns:a16="http://schemas.microsoft.com/office/drawing/2014/main" id="{9BF99312-D5E0-63F4-D2AD-F442CFC72E84}"/>
              </a:ext>
            </a:extLst>
          </p:cNvPr>
          <p:cNvSpPr>
            <a:spLocks noGrp="1"/>
          </p:cNvSpPr>
          <p:nvPr>
            <p:ph type="body" sz="quarter" idx="12"/>
          </p:nvPr>
        </p:nvSpPr>
        <p:spPr>
          <a:xfrm>
            <a:off x="780525" y="2598570"/>
            <a:ext cx="6823890" cy="2585323"/>
          </a:xfrm>
        </p:spPr>
        <p:txBody>
          <a:bodyPr/>
          <a:lstStyle/>
          <a:p>
            <a:r>
              <a:rPr lang="en-AU" dirty="0"/>
              <a:t>Learn more by heading to: </a:t>
            </a:r>
            <a:br>
              <a:rPr lang="en-AU" dirty="0"/>
            </a:br>
            <a:r>
              <a:rPr lang="en-AU" dirty="0">
                <a:hlinkClick r:id="rId3"/>
              </a:rPr>
              <a:t>https://www.oaic.gov.au/privacyforkids</a:t>
            </a:r>
            <a:endParaRPr lang="en-AU" dirty="0"/>
          </a:p>
          <a:p>
            <a:pPr>
              <a:spcBef>
                <a:spcPts val="0"/>
              </a:spcBef>
              <a:spcAft>
                <a:spcPts val="0"/>
              </a:spcAft>
            </a:pPr>
            <a:r>
              <a:rPr lang="en-AU" dirty="0"/>
              <a:t>For specific questions or concerns, please email the OAIC at </a:t>
            </a:r>
            <a:r>
              <a:rPr lang="en-AU" b="1" dirty="0"/>
              <a:t>copc@oaic.gov.au</a:t>
            </a:r>
          </a:p>
          <a:p>
            <a:endParaRPr lang="en-AU" sz="2000" dirty="0">
              <a:highlight>
                <a:srgbClr val="00FF00"/>
              </a:highlight>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EA0A883-73C8-FD99-B892-5971538E8AE9}"/>
                  </a:ext>
                </a:extLst>
              </p14:cNvPr>
              <p14:cNvContentPartPr/>
              <p14:nvPr/>
            </p14:nvContentPartPr>
            <p14:xfrm>
              <a:off x="780525" y="1464338"/>
              <a:ext cx="2435738" cy="139876"/>
            </p14:xfrm>
          </p:contentPart>
        </mc:Choice>
        <mc:Fallback xmlns="">
          <p:pic>
            <p:nvPicPr>
              <p:cNvPr id="3" name="Ink 2">
                <a:extLst>
                  <a:ext uri="{FF2B5EF4-FFF2-40B4-BE49-F238E27FC236}">
                    <a16:creationId xmlns:a16="http://schemas.microsoft.com/office/drawing/2014/main" id="{AEA0A883-73C8-FD99-B892-5971538E8AE9}"/>
                  </a:ext>
                </a:extLst>
              </p:cNvPr>
              <p:cNvPicPr/>
              <p:nvPr/>
            </p:nvPicPr>
            <p:blipFill>
              <a:blip r:embed="rId5"/>
              <a:stretch>
                <a:fillRect/>
              </a:stretch>
            </p:blipFill>
            <p:spPr>
              <a:xfrm>
                <a:off x="744525" y="1428194"/>
                <a:ext cx="2507377" cy="211802"/>
              </a:xfrm>
              <a:prstGeom prst="rect">
                <a:avLst/>
              </a:prstGeom>
            </p:spPr>
          </p:pic>
        </mc:Fallback>
      </mc:AlternateContent>
      <p:pic>
        <p:nvPicPr>
          <p:cNvPr id="4" name="Picture 3" descr="A person showing a person something on a tablet&#10;&#10;AI-generated content may be incorrect.">
            <a:extLst>
              <a:ext uri="{FF2B5EF4-FFF2-40B4-BE49-F238E27FC236}">
                <a16:creationId xmlns:a16="http://schemas.microsoft.com/office/drawing/2014/main" id="{EABF63E4-AF1B-18F5-4FDC-A0CD45766B6A}"/>
              </a:ext>
            </a:extLst>
          </p:cNvPr>
          <p:cNvPicPr>
            <a:picLocks noChangeAspect="1"/>
          </p:cNvPicPr>
          <p:nvPr/>
        </p:nvPicPr>
        <p:blipFill>
          <a:blip r:embed="rId6"/>
          <a:stretch>
            <a:fillRect/>
          </a:stretch>
        </p:blipFill>
        <p:spPr>
          <a:xfrm>
            <a:off x="6940746" y="1842140"/>
            <a:ext cx="6454229" cy="4098185"/>
          </a:xfrm>
          <a:prstGeom prst="rect">
            <a:avLst/>
          </a:prstGeom>
        </p:spPr>
      </p:pic>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8897842C-82CF-5F6C-A2C7-2C896007D33D}"/>
                  </a:ext>
                </a:extLst>
              </p14:cNvPr>
              <p14:cNvContentPartPr/>
              <p14:nvPr/>
            </p14:nvContentPartPr>
            <p14:xfrm>
              <a:off x="3661849" y="4694961"/>
              <a:ext cx="2435738" cy="48716"/>
            </p14:xfrm>
          </p:contentPart>
        </mc:Choice>
        <mc:Fallback xmlns="">
          <p:pic>
            <p:nvPicPr>
              <p:cNvPr id="8" name="Ink 7">
                <a:extLst>
                  <a:ext uri="{FF2B5EF4-FFF2-40B4-BE49-F238E27FC236}">
                    <a16:creationId xmlns:a16="http://schemas.microsoft.com/office/drawing/2014/main" id="{8897842C-82CF-5F6C-A2C7-2C896007D33D}"/>
                  </a:ext>
                </a:extLst>
              </p:cNvPr>
              <p:cNvPicPr/>
              <p:nvPr/>
            </p:nvPicPr>
            <p:blipFill>
              <a:blip r:embed="rId8"/>
              <a:stretch>
                <a:fillRect/>
              </a:stretch>
            </p:blipFill>
            <p:spPr>
              <a:xfrm>
                <a:off x="3625849" y="4658875"/>
                <a:ext cx="2507377" cy="120527"/>
              </a:xfrm>
              <a:prstGeom prst="rect">
                <a:avLst/>
              </a:prstGeom>
            </p:spPr>
          </p:pic>
        </mc:Fallback>
      </mc:AlternateContent>
    </p:spTree>
    <p:extLst>
      <p:ext uri="{BB962C8B-B14F-4D97-AF65-F5344CB8AC3E}">
        <p14:creationId xmlns:p14="http://schemas.microsoft.com/office/powerpoint/2010/main" val="80924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1B250-35FE-3D33-E4EB-C38D23E90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E8C1F-BA02-8D58-FE88-C2D98ECD6653}"/>
              </a:ext>
            </a:extLst>
          </p:cNvPr>
          <p:cNvSpPr>
            <a:spLocks noGrp="1"/>
          </p:cNvSpPr>
          <p:nvPr>
            <p:ph type="title"/>
          </p:nvPr>
        </p:nvSpPr>
        <p:spPr>
          <a:xfrm>
            <a:off x="761691" y="132704"/>
            <a:ext cx="11169324" cy="984885"/>
          </a:xfrm>
        </p:spPr>
        <p:txBody>
          <a:bodyPr/>
          <a:lstStyle/>
          <a:p>
            <a:r>
              <a:rPr lang="en-AU" dirty="0"/>
              <a:t>Guide for Facilitators presenting </a:t>
            </a:r>
            <a:br>
              <a:rPr lang="en-AU" dirty="0"/>
            </a:br>
            <a:r>
              <a:rPr lang="en-AU" dirty="0">
                <a:highlight>
                  <a:srgbClr val="FFFF00"/>
                </a:highlight>
              </a:rPr>
              <a:t>[REMOVE slide before presenting]</a:t>
            </a:r>
          </a:p>
        </p:txBody>
      </p:sp>
      <p:sp>
        <p:nvSpPr>
          <p:cNvPr id="10" name="TextBox 9">
            <a:extLst>
              <a:ext uri="{FF2B5EF4-FFF2-40B4-BE49-F238E27FC236}">
                <a16:creationId xmlns:a16="http://schemas.microsoft.com/office/drawing/2014/main" id="{6BB0D5E5-BFCB-DC6E-F749-672DF06B8DC2}"/>
              </a:ext>
            </a:extLst>
          </p:cNvPr>
          <p:cNvSpPr txBox="1"/>
          <p:nvPr/>
        </p:nvSpPr>
        <p:spPr>
          <a:xfrm>
            <a:off x="355389" y="1258711"/>
            <a:ext cx="11758506" cy="5355312"/>
          </a:xfrm>
          <a:prstGeom prst="rect">
            <a:avLst/>
          </a:prstGeom>
          <a:noFill/>
        </p:spPr>
        <p:txBody>
          <a:bodyPr wrap="square" rtlCol="0">
            <a:spAutoFit/>
          </a:bodyPr>
          <a:lstStyle/>
          <a:p>
            <a:r>
              <a:rPr lang="en-AU" b="1" dirty="0"/>
              <a:t>Instructions:</a:t>
            </a:r>
          </a:p>
          <a:p>
            <a:r>
              <a:rPr lang="en-AU" dirty="0"/>
              <a:t>Plan and coordinate to run a consultation workshop between 31 March and 5 June 2026. </a:t>
            </a:r>
          </a:p>
          <a:p>
            <a:endParaRPr lang="en-AU" dirty="0"/>
          </a:p>
          <a:p>
            <a:r>
              <a:rPr lang="en-AU" b="1" dirty="0"/>
              <a:t>Step 1. </a:t>
            </a:r>
            <a:r>
              <a:rPr lang="en-AU" dirty="0"/>
              <a:t>Remove these 4 instructional slides before the presentation</a:t>
            </a:r>
            <a:endParaRPr lang="en-AU" b="1" dirty="0"/>
          </a:p>
          <a:p>
            <a:r>
              <a:rPr lang="en-AU" b="1" dirty="0"/>
              <a:t>Step 2. </a:t>
            </a:r>
            <a:r>
              <a:rPr lang="en-AU" dirty="0"/>
              <a:t>Read out the introductory information about the draft Code and online privacy</a:t>
            </a:r>
            <a:br>
              <a:rPr lang="en-AU" dirty="0"/>
            </a:br>
            <a:r>
              <a:rPr lang="en-AU" b="1" dirty="0"/>
              <a:t>Step 3. </a:t>
            </a:r>
            <a:r>
              <a:rPr lang="en-AU" dirty="0"/>
              <a:t>Run </a:t>
            </a:r>
            <a:r>
              <a:rPr lang="en-AU" b="1" dirty="0"/>
              <a:t>Activity 1. What is online privacy? (</a:t>
            </a:r>
            <a:r>
              <a:rPr lang="en-AU" b="1" dirty="0" err="1"/>
              <a:t>Eg.</a:t>
            </a:r>
            <a:r>
              <a:rPr lang="en-AU" b="1" dirty="0"/>
              <a:t>, facilitate a ~5min group discussion about online privacy) </a:t>
            </a:r>
          </a:p>
          <a:p>
            <a:r>
              <a:rPr lang="en-AU" b="1" dirty="0"/>
              <a:t>Step 4. </a:t>
            </a:r>
            <a:r>
              <a:rPr lang="en-AU" dirty="0"/>
              <a:t>Run</a:t>
            </a:r>
            <a:r>
              <a:rPr lang="en-AU" b="1" dirty="0"/>
              <a:t> Activity 2. Scenario-based activity for each rule of the Code</a:t>
            </a:r>
          </a:p>
          <a:p>
            <a:endParaRPr lang="en-AU" b="1" dirty="0"/>
          </a:p>
          <a:p>
            <a:pPr lvl="1"/>
            <a:r>
              <a:rPr lang="en-AU" b="1" dirty="0"/>
              <a:t>Step 4.1: </a:t>
            </a:r>
            <a:r>
              <a:rPr lang="en-AU" dirty="0"/>
              <a:t>Have open and complete the online form: </a:t>
            </a:r>
            <a:r>
              <a:rPr lang="en-AU" u="sng" dirty="0">
                <a:hlinkClick r:id="rId3"/>
              </a:rPr>
              <a:t>Educators and Facilitators - Years 3-6: Primary school aged children (recommended)</a:t>
            </a:r>
            <a:r>
              <a:rPr lang="en-AU" dirty="0"/>
              <a:t> </a:t>
            </a:r>
            <a:r>
              <a:rPr lang="en-AU" b="1" dirty="0"/>
              <a:t>This is where you will record the group’s answers. </a:t>
            </a:r>
            <a:r>
              <a:rPr lang="en-AU" dirty="0"/>
              <a:t>This form also contains more explanatory information about the Code, which can support your facilitation of this workshop. </a:t>
            </a:r>
            <a:endParaRPr lang="en-AU" b="1" dirty="0"/>
          </a:p>
          <a:p>
            <a:pPr lvl="1"/>
            <a:endParaRPr lang="en-AU" b="1" dirty="0"/>
          </a:p>
          <a:p>
            <a:pPr lvl="1"/>
            <a:r>
              <a:rPr lang="en-AU" b="1" dirty="0"/>
              <a:t>Step 4.2:</a:t>
            </a:r>
            <a:r>
              <a:rPr lang="en-AU" dirty="0"/>
              <a:t> Record how many children either 'like', 'dislike', or 'neither like nor dislike’ each rule</a:t>
            </a:r>
          </a:p>
          <a:p>
            <a:pPr lvl="1"/>
            <a:r>
              <a:rPr lang="en-AU" dirty="0"/>
              <a:t>(e.g., ask for ‘hands-up’, add token to jars, start a tally on the board etc. be creative!) </a:t>
            </a:r>
          </a:p>
          <a:p>
            <a:pPr lvl="1"/>
            <a:br>
              <a:rPr lang="en-AU" dirty="0"/>
            </a:br>
            <a:r>
              <a:rPr lang="en-AU" b="1" dirty="0"/>
              <a:t>Step 4.3: </a:t>
            </a:r>
            <a:r>
              <a:rPr lang="en-AU" dirty="0"/>
              <a:t>(Optional) Record a summary about why the group either 'like', 'dislike', or 'neither like nor dislike' for each rule</a:t>
            </a:r>
          </a:p>
          <a:p>
            <a:pPr lvl="1"/>
            <a:endParaRPr lang="en-AU" dirty="0"/>
          </a:p>
          <a:p>
            <a:r>
              <a:rPr lang="en-AU" b="1" dirty="0"/>
              <a:t>Step 5. Submit online group form</a:t>
            </a:r>
          </a:p>
        </p:txBody>
      </p:sp>
    </p:spTree>
    <p:extLst>
      <p:ext uri="{BB962C8B-B14F-4D97-AF65-F5344CB8AC3E}">
        <p14:creationId xmlns:p14="http://schemas.microsoft.com/office/powerpoint/2010/main" val="910717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0E3ED-EE90-613B-2942-DDF2069109A6}"/>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F1F8D62E-0883-F38A-E142-D73FE9579C47}"/>
              </a:ext>
            </a:extLst>
          </p:cNvPr>
          <p:cNvSpPr>
            <a:spLocks noGrp="1"/>
          </p:cNvSpPr>
          <p:nvPr>
            <p:ph type="subTitle" idx="1"/>
          </p:nvPr>
        </p:nvSpPr>
        <p:spPr>
          <a:xfrm>
            <a:off x="841903" y="433589"/>
            <a:ext cx="4010050" cy="637970"/>
          </a:xfrm>
        </p:spPr>
        <p:txBody>
          <a:bodyPr/>
          <a:lstStyle/>
          <a:p>
            <a:r>
              <a:rPr lang="en-AU" dirty="0"/>
              <a:t>What is the OAIC?</a:t>
            </a:r>
          </a:p>
        </p:txBody>
      </p:sp>
      <p:sp>
        <p:nvSpPr>
          <p:cNvPr id="7" name="Text Placeholder 6">
            <a:extLst>
              <a:ext uri="{FF2B5EF4-FFF2-40B4-BE49-F238E27FC236}">
                <a16:creationId xmlns:a16="http://schemas.microsoft.com/office/drawing/2014/main" id="{CF59B9AC-3C38-86FF-3FEE-84B58F405F12}"/>
              </a:ext>
            </a:extLst>
          </p:cNvPr>
          <p:cNvSpPr>
            <a:spLocks noGrp="1"/>
          </p:cNvSpPr>
          <p:nvPr>
            <p:ph type="body" sz="quarter" idx="12"/>
          </p:nvPr>
        </p:nvSpPr>
        <p:spPr>
          <a:xfrm>
            <a:off x="841903" y="1222997"/>
            <a:ext cx="6358965" cy="4801314"/>
          </a:xfrm>
        </p:spPr>
        <p:txBody>
          <a:bodyPr/>
          <a:lstStyle/>
          <a:p>
            <a:r>
              <a:rPr lang="en-AU" sz="2400" dirty="0"/>
              <a:t>The Office of the Australian Information Commissioner (OAIC) wrote this presentation. </a:t>
            </a:r>
          </a:p>
          <a:p>
            <a:r>
              <a:rPr lang="en-AU" sz="2400" dirty="0"/>
              <a:t>The OAIC is the Australian Government’s privacy regulator and their goal is to protect the privacy of Australians. </a:t>
            </a:r>
          </a:p>
          <a:p>
            <a:r>
              <a:rPr lang="en-AU" sz="2400" dirty="0"/>
              <a:t>The OAIC is responsible for writing the Children’s Online Privacy Code.</a:t>
            </a:r>
          </a:p>
          <a:p>
            <a:r>
              <a:rPr lang="en-AU" sz="2400" dirty="0"/>
              <a:t>When the OAIC refer to ‘children’ they mean people under the age of 18.</a:t>
            </a:r>
          </a:p>
        </p:txBody>
      </p:sp>
      <mc:AlternateContent xmlns:mc="http://schemas.openxmlformats.org/markup-compatibility/2006" xmlns:p14="http://schemas.microsoft.com/office/powerpoint/2010/main">
        <mc:Choice Requires="p14">
          <p:contentPart p14:bwMode="auto" r:id="rId3">
            <p14:nvContentPartPr>
              <p14:cNvPr id="40" name="Ink 39">
                <a:extLst>
                  <a:ext uri="{FF2B5EF4-FFF2-40B4-BE49-F238E27FC236}">
                    <a16:creationId xmlns:a16="http://schemas.microsoft.com/office/drawing/2014/main" id="{42546E8C-2301-6F59-AF69-08F80DF82044}"/>
                  </a:ext>
                </a:extLst>
              </p14:cNvPr>
              <p14:cNvContentPartPr/>
              <p14:nvPr/>
            </p14:nvContentPartPr>
            <p14:xfrm>
              <a:off x="2298440" y="1071559"/>
              <a:ext cx="2435738" cy="139876"/>
            </p14:xfrm>
          </p:contentPart>
        </mc:Choice>
        <mc:Fallback xmlns="">
          <p:pic>
            <p:nvPicPr>
              <p:cNvPr id="40" name="Ink 39">
                <a:extLst>
                  <a:ext uri="{FF2B5EF4-FFF2-40B4-BE49-F238E27FC236}">
                    <a16:creationId xmlns:a16="http://schemas.microsoft.com/office/drawing/2014/main" id="{42546E8C-2301-6F59-AF69-08F80DF82044}"/>
                  </a:ext>
                </a:extLst>
              </p:cNvPr>
              <p:cNvPicPr/>
              <p:nvPr/>
            </p:nvPicPr>
            <p:blipFill>
              <a:blip r:embed="rId4"/>
              <a:stretch>
                <a:fillRect/>
              </a:stretch>
            </p:blipFill>
            <p:spPr>
              <a:xfrm>
                <a:off x="2262440" y="1035415"/>
                <a:ext cx="2507377" cy="211802"/>
              </a:xfrm>
              <a:prstGeom prst="rect">
                <a:avLst/>
              </a:prstGeom>
            </p:spPr>
          </p:pic>
        </mc:Fallback>
      </mc:AlternateContent>
      <p:pic>
        <p:nvPicPr>
          <p:cNvPr id="5" name="Picture 4" descr="A person with her arms crossed&#10;&#10;AI-generated content may be incorrect.">
            <a:extLst>
              <a:ext uri="{FF2B5EF4-FFF2-40B4-BE49-F238E27FC236}">
                <a16:creationId xmlns:a16="http://schemas.microsoft.com/office/drawing/2014/main" id="{6F49AD53-0680-666D-10B7-557F457950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8697" y="2006341"/>
            <a:ext cx="3547654" cy="3234626"/>
          </a:xfrm>
          <a:prstGeom prst="rect">
            <a:avLst/>
          </a:prstGeom>
        </p:spPr>
      </p:pic>
      <p:sp>
        <p:nvSpPr>
          <p:cNvPr id="2" name="TextBox 1">
            <a:extLst>
              <a:ext uri="{FF2B5EF4-FFF2-40B4-BE49-F238E27FC236}">
                <a16:creationId xmlns:a16="http://schemas.microsoft.com/office/drawing/2014/main" id="{287CBB13-1A89-31AE-D293-785DFDE90869}"/>
              </a:ext>
            </a:extLst>
          </p:cNvPr>
          <p:cNvSpPr txBox="1"/>
          <p:nvPr/>
        </p:nvSpPr>
        <p:spPr>
          <a:xfrm>
            <a:off x="8237764" y="5240967"/>
            <a:ext cx="2509520" cy="646331"/>
          </a:xfrm>
          <a:prstGeom prst="rect">
            <a:avLst/>
          </a:prstGeom>
          <a:noFill/>
        </p:spPr>
        <p:txBody>
          <a:bodyPr wrap="square" rtlCol="0">
            <a:spAutoFit/>
          </a:bodyPr>
          <a:lstStyle/>
          <a:p>
            <a:pPr algn="ctr"/>
            <a:r>
              <a:rPr lang="en-AU" dirty="0">
                <a:solidFill>
                  <a:schemeClr val="bg1"/>
                </a:solidFill>
              </a:rPr>
              <a:t>Carly Kind, </a:t>
            </a:r>
          </a:p>
          <a:p>
            <a:pPr algn="ctr"/>
            <a:r>
              <a:rPr lang="en-AU" dirty="0">
                <a:solidFill>
                  <a:schemeClr val="bg1"/>
                </a:solidFill>
              </a:rPr>
              <a:t>Privacy Commissioner </a:t>
            </a:r>
          </a:p>
        </p:txBody>
      </p:sp>
    </p:spTree>
    <p:extLst>
      <p:ext uri="{BB962C8B-B14F-4D97-AF65-F5344CB8AC3E}">
        <p14:creationId xmlns:p14="http://schemas.microsoft.com/office/powerpoint/2010/main" val="352965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7ADE1-934A-783F-3452-C214CEDE87C3}"/>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F906AD01-44EC-50B9-0B80-55A3A0600120}"/>
              </a:ext>
            </a:extLst>
          </p:cNvPr>
          <p:cNvSpPr/>
          <p:nvPr/>
        </p:nvSpPr>
        <p:spPr>
          <a:xfrm>
            <a:off x="9929206" y="4637661"/>
            <a:ext cx="1360227" cy="536812"/>
          </a:xfrm>
          <a:prstGeom prst="ellipse">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err="1">
              <a:solidFill>
                <a:schemeClr val="bg1"/>
              </a:solidFill>
            </a:endParaRPr>
          </a:p>
        </p:txBody>
      </p:sp>
      <p:sp>
        <p:nvSpPr>
          <p:cNvPr id="2" name="TextBox 1">
            <a:extLst>
              <a:ext uri="{FF2B5EF4-FFF2-40B4-BE49-F238E27FC236}">
                <a16:creationId xmlns:a16="http://schemas.microsoft.com/office/drawing/2014/main" id="{6ADC8C41-9B7E-5E81-2F3B-479341EB50EA}"/>
              </a:ext>
            </a:extLst>
          </p:cNvPr>
          <p:cNvSpPr txBox="1"/>
          <p:nvPr/>
        </p:nvSpPr>
        <p:spPr>
          <a:xfrm>
            <a:off x="688622" y="1648516"/>
            <a:ext cx="7890933" cy="6124754"/>
          </a:xfrm>
          <a:prstGeom prst="rect">
            <a:avLst/>
          </a:prstGeom>
          <a:noFill/>
        </p:spPr>
        <p:txBody>
          <a:bodyPr wrap="square" rtlCol="0">
            <a:spAutoFit/>
          </a:bodyPr>
          <a:lstStyle/>
          <a:p>
            <a:pPr>
              <a:spcAft>
                <a:spcPts val="1200"/>
              </a:spcAft>
            </a:pPr>
            <a:r>
              <a:rPr lang="en-AU" sz="2200" dirty="0"/>
              <a:t>The Children’s Online Privacy Code (</a:t>
            </a:r>
            <a:r>
              <a:rPr lang="en-AU" sz="2200" b="1" dirty="0"/>
              <a:t>the Code</a:t>
            </a:r>
            <a:r>
              <a:rPr lang="en-AU" sz="2200" dirty="0"/>
              <a:t>) creates special rules for online services that will help protect the privacy of children when using the internet.</a:t>
            </a:r>
          </a:p>
          <a:p>
            <a:pPr>
              <a:spcAft>
                <a:spcPts val="1200"/>
              </a:spcAft>
            </a:pPr>
            <a:r>
              <a:rPr lang="en-AU" sz="2200" dirty="0"/>
              <a:t>The Code will apply to many </a:t>
            </a:r>
            <a:r>
              <a:rPr lang="en-AU" sz="2200" b="1" dirty="0"/>
              <a:t>apps, games, and websites </a:t>
            </a:r>
            <a:r>
              <a:rPr lang="en-AU" sz="2200" dirty="0"/>
              <a:t>that are used by children or collect personal information about children.</a:t>
            </a:r>
          </a:p>
          <a:p>
            <a:pPr>
              <a:spcAft>
                <a:spcPts val="1200"/>
              </a:spcAft>
            </a:pPr>
            <a:r>
              <a:rPr lang="en-AU" sz="2200" b="1" dirty="0"/>
              <a:t>Personal information </a:t>
            </a:r>
            <a:r>
              <a:rPr lang="en-AU" sz="2200" dirty="0"/>
              <a:t>is things like your name, address, email, phone number, school, date of birth, photos or videos of you, location, and online activity.</a:t>
            </a:r>
          </a:p>
          <a:p>
            <a:pPr>
              <a:spcAft>
                <a:spcPts val="1200"/>
              </a:spcAft>
            </a:pPr>
            <a:r>
              <a:rPr lang="en-AU" sz="2200" dirty="0"/>
              <a:t>This new Code will help </a:t>
            </a:r>
            <a:r>
              <a:rPr lang="en-AU" sz="2200" b="1" dirty="0"/>
              <a:t>protect children's online privacy</a:t>
            </a:r>
            <a:r>
              <a:rPr lang="en-AU" sz="2200" dirty="0"/>
              <a:t> by telling many online services how they need to follow special privacy rules when taking care of children’s personal information online. </a:t>
            </a:r>
          </a:p>
          <a:p>
            <a:pPr>
              <a:spcAft>
                <a:spcPts val="1200"/>
              </a:spcAft>
            </a:pPr>
            <a:br>
              <a:rPr lang="en-AU" sz="2200" dirty="0"/>
            </a:br>
            <a:br>
              <a:rPr lang="en-AU" sz="2200" dirty="0"/>
            </a:br>
            <a:endParaRPr lang="en-AU" sz="2200" dirty="0"/>
          </a:p>
        </p:txBody>
      </p:sp>
      <p:sp>
        <p:nvSpPr>
          <p:cNvPr id="7" name="Text Placeholder 6">
            <a:extLst>
              <a:ext uri="{FF2B5EF4-FFF2-40B4-BE49-F238E27FC236}">
                <a16:creationId xmlns:a16="http://schemas.microsoft.com/office/drawing/2014/main" id="{F69E1F96-55DC-3BCD-A186-2C3050BCF627}"/>
              </a:ext>
            </a:extLst>
          </p:cNvPr>
          <p:cNvSpPr>
            <a:spLocks noGrp="1"/>
          </p:cNvSpPr>
          <p:nvPr>
            <p:ph type="body" sz="quarter" idx="14"/>
          </p:nvPr>
        </p:nvSpPr>
        <p:spPr>
          <a:xfrm>
            <a:off x="608704" y="836613"/>
            <a:ext cx="8179696" cy="484941"/>
          </a:xfrm>
        </p:spPr>
        <p:txBody>
          <a:bodyPr/>
          <a:lstStyle/>
          <a:p>
            <a:r>
              <a:rPr lang="en-AU" dirty="0"/>
              <a:t>What is the Children’s Online Privacy Code</a:t>
            </a:r>
          </a:p>
        </p:txBody>
      </p:sp>
      <p:pic>
        <p:nvPicPr>
          <p:cNvPr id="3" name="Picture 2" descr="A cartoon of a child in a wheelchair&#10;&#10;AI-generated content may be incorrect.">
            <a:extLst>
              <a:ext uri="{FF2B5EF4-FFF2-40B4-BE49-F238E27FC236}">
                <a16:creationId xmlns:a16="http://schemas.microsoft.com/office/drawing/2014/main" id="{27E2C8D0-910F-D35F-517B-A8C05EE8A151}"/>
              </a:ext>
            </a:extLst>
          </p:cNvPr>
          <p:cNvPicPr>
            <a:picLocks noChangeAspect="1"/>
          </p:cNvPicPr>
          <p:nvPr/>
        </p:nvPicPr>
        <p:blipFill>
          <a:blip r:embed="rId3"/>
          <a:stretch>
            <a:fillRect/>
          </a:stretch>
        </p:blipFill>
        <p:spPr>
          <a:xfrm>
            <a:off x="9438202" y="1773233"/>
            <a:ext cx="2342233" cy="3313122"/>
          </a:xfrm>
          <a:prstGeom prst="rect">
            <a:avLst/>
          </a:prstGeom>
        </p:spPr>
      </p:pic>
    </p:spTree>
    <p:extLst>
      <p:ext uri="{BB962C8B-B14F-4D97-AF65-F5344CB8AC3E}">
        <p14:creationId xmlns:p14="http://schemas.microsoft.com/office/powerpoint/2010/main" val="204081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9479C28E-F1CA-1A1A-7AFD-F1C0506917BE}"/>
              </a:ext>
            </a:extLst>
          </p:cNvPr>
          <p:cNvPicPr>
            <a:picLocks noGrp="1" noChangeAspect="1"/>
          </p:cNvPicPr>
          <p:nvPr>
            <p:ph type="pic" sz="quarter" idx="4294967295"/>
          </p:nvPr>
        </p:nvPicPr>
        <p:blipFill>
          <a:blip r:embed="rId3"/>
          <a:srcRect l="1544" r="8495"/>
          <a:stretch>
            <a:fillRect/>
          </a:stretch>
        </p:blipFill>
        <p:spPr>
          <a:xfrm>
            <a:off x="0" y="2226993"/>
            <a:ext cx="4518780" cy="3161605"/>
          </a:xfrm>
          <a:noFill/>
        </p:spPr>
      </p:pic>
      <p:sp>
        <p:nvSpPr>
          <p:cNvPr id="5" name="Text Placeholder 4">
            <a:extLst>
              <a:ext uri="{FF2B5EF4-FFF2-40B4-BE49-F238E27FC236}">
                <a16:creationId xmlns:a16="http://schemas.microsoft.com/office/drawing/2014/main" id="{6EF70D79-9FDE-C7C1-F350-F8274F5F46D7}"/>
              </a:ext>
            </a:extLst>
          </p:cNvPr>
          <p:cNvSpPr>
            <a:spLocks noGrp="1"/>
          </p:cNvSpPr>
          <p:nvPr>
            <p:ph type="body" sz="quarter" idx="14"/>
          </p:nvPr>
        </p:nvSpPr>
        <p:spPr>
          <a:xfrm>
            <a:off x="3026339" y="1355985"/>
            <a:ext cx="9168836" cy="871008"/>
          </a:xfrm>
        </p:spPr>
        <p:txBody>
          <a:bodyPr/>
          <a:lstStyle/>
          <a:p>
            <a:r>
              <a:rPr lang="en-AU" sz="3600" dirty="0"/>
              <a:t>Why do we need a privacy code for children?</a:t>
            </a:r>
          </a:p>
        </p:txBody>
      </p:sp>
      <p:sp>
        <p:nvSpPr>
          <p:cNvPr id="2" name="TextBox 1">
            <a:extLst>
              <a:ext uri="{FF2B5EF4-FFF2-40B4-BE49-F238E27FC236}">
                <a16:creationId xmlns:a16="http://schemas.microsoft.com/office/drawing/2014/main" id="{ABB72C00-B54F-BF16-E2F9-738242A4D430}"/>
              </a:ext>
            </a:extLst>
          </p:cNvPr>
          <p:cNvSpPr txBox="1"/>
          <p:nvPr/>
        </p:nvSpPr>
        <p:spPr>
          <a:xfrm>
            <a:off x="4297680" y="1770040"/>
            <a:ext cx="7813040" cy="4708981"/>
          </a:xfrm>
          <a:prstGeom prst="rect">
            <a:avLst/>
          </a:prstGeom>
          <a:noFill/>
        </p:spPr>
        <p:txBody>
          <a:bodyPr wrap="square" rtlCol="0">
            <a:spAutoFit/>
          </a:bodyPr>
          <a:lstStyle/>
          <a:p>
            <a:r>
              <a:rPr lang="en-AU" sz="2000" dirty="0"/>
              <a:t>We need special online privacy rules to protect children’s privacy because many online services like apps, games, and websites collect children’s personal information from a young age.</a:t>
            </a:r>
            <a:br>
              <a:rPr lang="en-AU" sz="2000" dirty="0"/>
            </a:br>
            <a:br>
              <a:rPr lang="en-AU" sz="2000" dirty="0"/>
            </a:br>
            <a:r>
              <a:rPr lang="en-AU" sz="2000" dirty="0"/>
              <a:t>When online services follow the Code, you will be given the chance to learn more about what happens to your personal information online. </a:t>
            </a:r>
          </a:p>
          <a:p>
            <a:endParaRPr lang="en-AU" sz="2000" dirty="0"/>
          </a:p>
          <a:p>
            <a:r>
              <a:rPr lang="en-AU" sz="2000" dirty="0"/>
              <a:t>This will allow you and your parents or carers the ability to choose what personal information you want to share with the online service. </a:t>
            </a:r>
          </a:p>
          <a:p>
            <a:endParaRPr lang="en-AU" sz="2000" dirty="0"/>
          </a:p>
          <a:p>
            <a:r>
              <a:rPr lang="en-AU" sz="2000" dirty="0"/>
              <a:t>This gives you and your parents or carers more control of your personal information. </a:t>
            </a:r>
          </a:p>
          <a:p>
            <a:endParaRPr lang="en-AU" sz="2000" dirty="0"/>
          </a:p>
          <a:p>
            <a:r>
              <a:rPr lang="en-AU" sz="2000" dirty="0"/>
              <a:t>Having more control about what online services do with your personal information helps protect your online privacy. </a:t>
            </a:r>
          </a:p>
        </p:txBody>
      </p:sp>
    </p:spTree>
    <p:extLst>
      <p:ext uri="{BB962C8B-B14F-4D97-AF65-F5344CB8AC3E}">
        <p14:creationId xmlns:p14="http://schemas.microsoft.com/office/powerpoint/2010/main" val="1577728920"/>
      </p:ext>
    </p:extLst>
  </p:cSld>
  <p:clrMapOvr>
    <a:masterClrMapping/>
  </p:clrMapOvr>
</p:sld>
</file>

<file path=ppt/theme/theme1.xml><?xml version="1.0" encoding="utf-8"?>
<a:theme xmlns:a="http://schemas.openxmlformats.org/drawingml/2006/main" name="1_OAIC">
  <a:themeElements>
    <a:clrScheme name="OAIC">
      <a:dk1>
        <a:sysClr val="windowText" lastClr="000000"/>
      </a:dk1>
      <a:lt1>
        <a:sysClr val="window" lastClr="FFFFFF"/>
      </a:lt1>
      <a:dk2>
        <a:srgbClr val="002A3A"/>
      </a:dk2>
      <a:lt2>
        <a:srgbClr val="E7E6E6"/>
      </a:lt2>
      <a:accent1>
        <a:srgbClr val="00A9CE"/>
      </a:accent1>
      <a:accent2>
        <a:srgbClr val="E03E52"/>
      </a:accent2>
      <a:accent3>
        <a:srgbClr val="002A3A"/>
      </a:accent3>
      <a:accent4>
        <a:srgbClr val="3CDBC0"/>
      </a:accent4>
      <a:accent5>
        <a:srgbClr val="E7E6E6"/>
      </a:accent5>
      <a:accent6>
        <a:srgbClr val="D0CECE"/>
      </a:accent6>
      <a:hlink>
        <a:srgbClr val="00A9CE"/>
      </a:hlink>
      <a:folHlink>
        <a:srgbClr val="00567D"/>
      </a:folHlink>
    </a:clrScheme>
    <a:fontScheme name="APTOS">
      <a:majorFont>
        <a:latin typeface="Aptos SemiBold"/>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AIC PPT Template 2025 V5-15-Aug.pptx" id="{2C264A17-F9A2-4EDF-A154-1359D4E43B02}" vid="{DF1602DF-65CD-42C4-94EA-8760FEA324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OAIC"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separator id="sep2"/>
          <splitButton id="sendbacksplitbutton" size="large">
            <button idMso="ObjectSendToBack" label="Send to Back"/>
            <menu id="sendbacksplitmenu" itemSize="large">
              <button idMso="ObjectBringToFront" label="Bring to Front"/>
            </menu>
          </splitButton>
          <separator id="sep3"/>
          <toggleButton idMso="SelectionPane" label="Selection Pane" size="large"/>
        </group>
        <group id="group3" label=" ">
          <button idMso="HeaderFooterInsert" size="large"/>
          <button idMso="PasteTextOnly" size="large" imageMso="Paste" label="Paste Unformatted"/>
        </group>
      </tab>
    </tabs>
  </ribbon>
</customUI>
</file>

<file path=docProps/app.xml><?xml version="1.0" encoding="utf-8"?>
<Properties xmlns="http://schemas.openxmlformats.org/officeDocument/2006/extended-properties" xmlns:vt="http://schemas.openxmlformats.org/officeDocument/2006/docPropsVTypes">
  <Template>OAIC empty presentation template 2025</Template>
  <TotalTime>2468</TotalTime>
  <Words>8501</Words>
  <Application>Microsoft Office PowerPoint</Application>
  <PresentationFormat>Custom</PresentationFormat>
  <Paragraphs>444</Paragraphs>
  <Slides>52</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Aptos SemiBold</vt:lpstr>
      <vt:lpstr>Wingdings</vt:lpstr>
      <vt:lpstr>Source Sans Pro Semibold</vt:lpstr>
      <vt:lpstr>Aptos</vt:lpstr>
      <vt:lpstr>Arial</vt:lpstr>
      <vt:lpstr>Source Sans Pro</vt:lpstr>
      <vt:lpstr>1_OAIC</vt:lpstr>
      <vt:lpstr>PowerPoint Presentation</vt:lpstr>
      <vt:lpstr>PowerPoint Presentation</vt:lpstr>
      <vt:lpstr>Contents [REMOVE slide before presenting]</vt:lpstr>
      <vt:lpstr>Guide for Facilitators presenting  [REMOVE slide before presenting]</vt:lpstr>
      <vt:lpstr>Guide for Facilitators presenting  [REMOVE slide before presenting]</vt:lpstr>
      <vt:lpstr>Guide for Facilitators presenting  [REMOVE slide before presenting]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TINKER,Michelle</dc:creator>
  <cp:keywords/>
  <dc:description/>
  <cp:lastModifiedBy>PIRANI,Matthew</cp:lastModifiedBy>
  <cp:revision>5</cp:revision>
  <dcterms:created xsi:type="dcterms:W3CDTF">2026-01-15T03:06:07Z</dcterms:created>
  <dcterms:modified xsi:type="dcterms:W3CDTF">2026-03-30T20:12:17Z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2022-11-29T04:02:33Z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45d3018c-d3c2-437f-b89b-76c465e9c9c5</vt:lpwstr>
  </property>
  <property fmtid="{D5CDD505-2E9C-101B-9397-08002B2CF9AE}" pid="8" name="MSIP_Label_79d889eb-932f-4752-8739-64d25806ef64_ContentBits">
    <vt:lpwstr>0</vt:lpwstr>
  </property>
</Properties>
</file>