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4"/>
  </p:sldMasterIdLst>
  <p:sldIdLst>
    <p:sldId id="261" r:id="rId5"/>
    <p:sldId id="265" r:id="rId6"/>
    <p:sldId id="262" r:id="rId7"/>
    <p:sldId id="260" r:id="rId8"/>
    <p:sldId id="267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462784-A0AD-465E-ACE5-13F3B0A781C1}" v="2" dt="2026-09-03T07:28:48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80" d="100"/>
          <a:sy n="80" d="100"/>
        </p:scale>
        <p:origin x="1620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KER,Michelle" userId="70ef126f-0a52-44f4-b68d-edd7cf0b837a" providerId="ADAL" clId="{722D2DC3-1951-41E9-82AF-ACAD96AB610D}"/>
    <pc:docChg chg="undo custSel addSld delSld modSld sldOrd">
      <pc:chgData name="TINKER,Michelle" userId="70ef126f-0a52-44f4-b68d-edd7cf0b837a" providerId="ADAL" clId="{722D2DC3-1951-41E9-82AF-ACAD96AB610D}" dt="2026-09-03T07:31:42.917" v="45" actId="680"/>
      <pc:docMkLst>
        <pc:docMk/>
      </pc:docMkLst>
      <pc:sldChg chg="addSp delSp modSp del mod chgLayout">
        <pc:chgData name="TINKER,Michelle" userId="70ef126f-0a52-44f4-b68d-edd7cf0b837a" providerId="ADAL" clId="{722D2DC3-1951-41E9-82AF-ACAD96AB610D}" dt="2026-09-03T07:30:40.125" v="31" actId="2696"/>
        <pc:sldMkLst>
          <pc:docMk/>
          <pc:sldMk cId="1905220935" sldId="256"/>
        </pc:sldMkLst>
        <pc:spChg chg="add del mod ord">
          <ac:chgData name="TINKER,Michelle" userId="70ef126f-0a52-44f4-b68d-edd7cf0b837a" providerId="ADAL" clId="{722D2DC3-1951-41E9-82AF-ACAD96AB610D}" dt="2026-09-03T07:29:10.338" v="11" actId="6264"/>
          <ac:spMkLst>
            <pc:docMk/>
            <pc:sldMk cId="1905220935" sldId="256"/>
            <ac:spMk id="2" creationId="{58F002F7-E48D-B173-8784-2E47CA229E30}"/>
          </ac:spMkLst>
        </pc:spChg>
        <pc:spChg chg="add del mod ord">
          <ac:chgData name="TINKER,Michelle" userId="70ef126f-0a52-44f4-b68d-edd7cf0b837a" providerId="ADAL" clId="{722D2DC3-1951-41E9-82AF-ACAD96AB610D}" dt="2026-09-03T07:29:10.338" v="11" actId="6264"/>
          <ac:spMkLst>
            <pc:docMk/>
            <pc:sldMk cId="1905220935" sldId="256"/>
            <ac:spMk id="4" creationId="{B364D420-6EE9-C56A-79E5-EFA84753AE04}"/>
          </ac:spMkLst>
        </pc:spChg>
        <pc:spChg chg="del">
          <ac:chgData name="TINKER,Michelle" userId="70ef126f-0a52-44f4-b68d-edd7cf0b837a" providerId="ADAL" clId="{722D2DC3-1951-41E9-82AF-ACAD96AB610D}" dt="2026-09-03T07:30:15.235" v="20" actId="21"/>
          <ac:spMkLst>
            <pc:docMk/>
            <pc:sldMk cId="1905220935" sldId="256"/>
            <ac:spMk id="12" creationId="{E159F60B-BF77-773C-088F-DA340EAE637E}"/>
          </ac:spMkLst>
        </pc:spChg>
        <pc:spChg chg="del mod">
          <ac:chgData name="TINKER,Michelle" userId="70ef126f-0a52-44f4-b68d-edd7cf0b837a" providerId="ADAL" clId="{722D2DC3-1951-41E9-82AF-ACAD96AB610D}" dt="2026-09-03T07:30:15.235" v="20" actId="21"/>
          <ac:spMkLst>
            <pc:docMk/>
            <pc:sldMk cId="1905220935" sldId="256"/>
            <ac:spMk id="14" creationId="{6B597AF5-3B2E-6AEE-7E25-C729E0EFDEE7}"/>
          </ac:spMkLst>
        </pc:spChg>
        <pc:picChg chg="del">
          <ac:chgData name="TINKER,Michelle" userId="70ef126f-0a52-44f4-b68d-edd7cf0b837a" providerId="ADAL" clId="{722D2DC3-1951-41E9-82AF-ACAD96AB610D}" dt="2026-09-03T07:30:15.235" v="20" actId="21"/>
          <ac:picMkLst>
            <pc:docMk/>
            <pc:sldMk cId="1905220935" sldId="256"/>
            <ac:picMk id="3" creationId="{C4AB83A3-6514-B6FD-EF58-B14BFD0489EC}"/>
          </ac:picMkLst>
        </pc:picChg>
        <pc:picChg chg="del">
          <ac:chgData name="TINKER,Michelle" userId="70ef126f-0a52-44f4-b68d-edd7cf0b837a" providerId="ADAL" clId="{722D2DC3-1951-41E9-82AF-ACAD96AB610D}" dt="2026-09-03T07:30:15.235" v="20" actId="21"/>
          <ac:picMkLst>
            <pc:docMk/>
            <pc:sldMk cId="1905220935" sldId="256"/>
            <ac:picMk id="5" creationId="{99775DE8-5FD2-761B-31C3-E2251CFAB106}"/>
          </ac:picMkLst>
        </pc:picChg>
        <pc:picChg chg="del mod">
          <ac:chgData name="TINKER,Michelle" userId="70ef126f-0a52-44f4-b68d-edd7cf0b837a" providerId="ADAL" clId="{722D2DC3-1951-41E9-82AF-ACAD96AB610D}" dt="2026-09-03T07:30:15.235" v="20" actId="21"/>
          <ac:picMkLst>
            <pc:docMk/>
            <pc:sldMk cId="1905220935" sldId="256"/>
            <ac:picMk id="8" creationId="{B9FBBCF7-BD3B-5572-9FFA-66D4FFA2277B}"/>
          </ac:picMkLst>
        </pc:picChg>
        <pc:picChg chg="del">
          <ac:chgData name="TINKER,Michelle" userId="70ef126f-0a52-44f4-b68d-edd7cf0b837a" providerId="ADAL" clId="{722D2DC3-1951-41E9-82AF-ACAD96AB610D}" dt="2026-09-03T07:30:15.235" v="20" actId="21"/>
          <ac:picMkLst>
            <pc:docMk/>
            <pc:sldMk cId="1905220935" sldId="256"/>
            <ac:picMk id="17" creationId="{78114B0F-F2C8-C7F0-3066-35DF0AD8ED01}"/>
          </ac:picMkLst>
        </pc:picChg>
      </pc:sldChg>
      <pc:sldChg chg="addSp delSp modSp add del mod setBg modClrScheme chgLayout">
        <pc:chgData name="TINKER,Michelle" userId="70ef126f-0a52-44f4-b68d-edd7cf0b837a" providerId="ADAL" clId="{722D2DC3-1951-41E9-82AF-ACAD96AB610D}" dt="2026-09-03T07:31:19.774" v="37" actId="2696"/>
        <pc:sldMkLst>
          <pc:docMk/>
          <pc:sldMk cId="1616813870" sldId="259"/>
        </pc:sldMkLst>
        <pc:spChg chg="add del mod ord">
          <ac:chgData name="TINKER,Michelle" userId="70ef126f-0a52-44f4-b68d-edd7cf0b837a" providerId="ADAL" clId="{722D2DC3-1951-41E9-82AF-ACAD96AB610D}" dt="2026-09-03T07:28:31.192" v="9" actId="26606"/>
          <ac:spMkLst>
            <pc:docMk/>
            <pc:sldMk cId="1616813870" sldId="259"/>
            <ac:spMk id="2" creationId="{93C2D3B1-C7BE-72B8-1E0A-0E3666806BF9}"/>
          </ac:spMkLst>
        </pc:spChg>
        <pc:spChg chg="add del mod ord">
          <ac:chgData name="TINKER,Michelle" userId="70ef126f-0a52-44f4-b68d-edd7cf0b837a" providerId="ADAL" clId="{722D2DC3-1951-41E9-82AF-ACAD96AB610D}" dt="2026-09-03T07:28:31.192" v="9" actId="26606"/>
          <ac:spMkLst>
            <pc:docMk/>
            <pc:sldMk cId="1616813870" sldId="259"/>
            <ac:spMk id="3" creationId="{E2DE705D-6D81-F695-77C9-87B143158062}"/>
          </ac:spMkLst>
        </pc:spChg>
        <pc:spChg chg="add del mod ord">
          <ac:chgData name="TINKER,Michelle" userId="70ef126f-0a52-44f4-b68d-edd7cf0b837a" providerId="ADAL" clId="{722D2DC3-1951-41E9-82AF-ACAD96AB610D}" dt="2026-09-03T07:28:26.646" v="7" actId="700"/>
          <ac:spMkLst>
            <pc:docMk/>
            <pc:sldMk cId="1616813870" sldId="259"/>
            <ac:spMk id="4" creationId="{0F25C09C-BB5A-0F16-D480-53D67FDA9033}"/>
          </ac:spMkLst>
        </pc:spChg>
        <pc:spChg chg="add del mod ord">
          <ac:chgData name="TINKER,Michelle" userId="70ef126f-0a52-44f4-b68d-edd7cf0b837a" providerId="ADAL" clId="{722D2DC3-1951-41E9-82AF-ACAD96AB610D}" dt="2026-09-03T07:28:26.646" v="7" actId="700"/>
          <ac:spMkLst>
            <pc:docMk/>
            <pc:sldMk cId="1616813870" sldId="259"/>
            <ac:spMk id="6" creationId="{DCDB0CE7-3051-5026-2E20-D61412F0A347}"/>
          </ac:spMkLst>
        </pc:spChg>
        <pc:spChg chg="add del">
          <ac:chgData name="TINKER,Michelle" userId="70ef126f-0a52-44f4-b68d-edd7cf0b837a" providerId="ADAL" clId="{722D2DC3-1951-41E9-82AF-ACAD96AB610D}" dt="2026-09-03T07:28:31.192" v="9" actId="26606"/>
          <ac:spMkLst>
            <pc:docMk/>
            <pc:sldMk cId="1616813870" sldId="259"/>
            <ac:spMk id="16" creationId="{D7A453D2-15D8-4403-815F-291FA16340D9}"/>
          </ac:spMkLst>
        </pc:spChg>
        <pc:spChg chg="add del">
          <ac:chgData name="TINKER,Michelle" userId="70ef126f-0a52-44f4-b68d-edd7cf0b837a" providerId="ADAL" clId="{722D2DC3-1951-41E9-82AF-ACAD96AB610D}" dt="2026-09-03T07:28:31.192" v="9" actId="26606"/>
          <ac:spMkLst>
            <pc:docMk/>
            <pc:sldMk cId="1616813870" sldId="259"/>
            <ac:spMk id="18" creationId="{8161EA6B-09CA-445B-AB0D-8DF76FA92DEF}"/>
          </ac:spMkLst>
        </pc:spChg>
        <pc:spChg chg="add del">
          <ac:chgData name="TINKER,Michelle" userId="70ef126f-0a52-44f4-b68d-edd7cf0b837a" providerId="ADAL" clId="{722D2DC3-1951-41E9-82AF-ACAD96AB610D}" dt="2026-09-03T07:28:31.192" v="9" actId="26606"/>
          <ac:spMkLst>
            <pc:docMk/>
            <pc:sldMk cId="1616813870" sldId="259"/>
            <ac:spMk id="34" creationId="{B8114C98-A349-4111-A123-E8EAB86ABE30}"/>
          </ac:spMkLst>
        </pc:spChg>
        <pc:spChg chg="add del">
          <ac:chgData name="TINKER,Michelle" userId="70ef126f-0a52-44f4-b68d-edd7cf0b837a" providerId="ADAL" clId="{722D2DC3-1951-41E9-82AF-ACAD96AB610D}" dt="2026-09-03T07:28:31.192" v="9" actId="26606"/>
          <ac:spMkLst>
            <pc:docMk/>
            <pc:sldMk cId="1616813870" sldId="259"/>
            <ac:spMk id="42" creationId="{E2D3D3F2-ABBB-4453-B1C5-1BEBF7E4DD56}"/>
          </ac:spMkLst>
        </pc:spChg>
        <pc:grpChg chg="add del">
          <ac:chgData name="TINKER,Michelle" userId="70ef126f-0a52-44f4-b68d-edd7cf0b837a" providerId="ADAL" clId="{722D2DC3-1951-41E9-82AF-ACAD96AB610D}" dt="2026-09-03T07:28:31.192" v="9" actId="26606"/>
          <ac:grpSpMkLst>
            <pc:docMk/>
            <pc:sldMk cId="1616813870" sldId="259"/>
            <ac:grpSpMk id="44" creationId="{8214E4A5-A0D2-42C4-8D14-D2A7E495F041}"/>
          </ac:grpSpMkLst>
        </pc:grpChg>
        <pc:picChg chg="mod ord">
          <ac:chgData name="TINKER,Michelle" userId="70ef126f-0a52-44f4-b68d-edd7cf0b837a" providerId="ADAL" clId="{722D2DC3-1951-41E9-82AF-ACAD96AB610D}" dt="2026-09-03T07:28:31.192" v="9" actId="26606"/>
          <ac:picMkLst>
            <pc:docMk/>
            <pc:sldMk cId="1616813870" sldId="259"/>
            <ac:picMk id="7" creationId="{60B507ED-5430-8F82-AFA4-F3BEE5317AAB}"/>
          </ac:picMkLst>
        </pc:picChg>
        <pc:picChg chg="mod ord">
          <ac:chgData name="TINKER,Michelle" userId="70ef126f-0a52-44f4-b68d-edd7cf0b837a" providerId="ADAL" clId="{722D2DC3-1951-41E9-82AF-ACAD96AB610D}" dt="2026-09-03T07:28:31.192" v="9" actId="26606"/>
          <ac:picMkLst>
            <pc:docMk/>
            <pc:sldMk cId="1616813870" sldId="259"/>
            <ac:picMk id="9" creationId="{4C5E6761-A151-AE91-1015-2893102170FA}"/>
          </ac:picMkLst>
        </pc:picChg>
        <pc:picChg chg="mod ord">
          <ac:chgData name="TINKER,Michelle" userId="70ef126f-0a52-44f4-b68d-edd7cf0b837a" providerId="ADAL" clId="{722D2DC3-1951-41E9-82AF-ACAD96AB610D}" dt="2026-09-03T07:28:31.192" v="9" actId="26606"/>
          <ac:picMkLst>
            <pc:docMk/>
            <pc:sldMk cId="1616813870" sldId="259"/>
            <ac:picMk id="11" creationId="{19D6A4DE-6C25-C3F3-7572-1AB20300E086}"/>
          </ac:picMkLst>
        </pc:picChg>
      </pc:sldChg>
      <pc:sldChg chg="addSp delSp mod ord">
        <pc:chgData name="TINKER,Michelle" userId="70ef126f-0a52-44f4-b68d-edd7cf0b837a" providerId="ADAL" clId="{722D2DC3-1951-41E9-82AF-ACAD96AB610D}" dt="2026-09-03T07:30:55.811" v="33" actId="22"/>
        <pc:sldMkLst>
          <pc:docMk/>
          <pc:sldMk cId="1088281080" sldId="262"/>
        </pc:sldMkLst>
        <pc:spChg chg="add">
          <ac:chgData name="TINKER,Michelle" userId="70ef126f-0a52-44f4-b68d-edd7cf0b837a" providerId="ADAL" clId="{722D2DC3-1951-41E9-82AF-ACAD96AB610D}" dt="2026-09-03T07:30:55.811" v="33" actId="22"/>
          <ac:spMkLst>
            <pc:docMk/>
            <pc:sldMk cId="1088281080" sldId="262"/>
            <ac:spMk id="3" creationId="{E0A7C0C0-49D2-0F73-49EF-08FC8F322195}"/>
          </ac:spMkLst>
        </pc:spChg>
        <pc:spChg chg="del">
          <ac:chgData name="TINKER,Michelle" userId="70ef126f-0a52-44f4-b68d-edd7cf0b837a" providerId="ADAL" clId="{722D2DC3-1951-41E9-82AF-ACAD96AB610D}" dt="2026-09-03T07:30:55.457" v="32" actId="478"/>
          <ac:spMkLst>
            <pc:docMk/>
            <pc:sldMk cId="1088281080" sldId="262"/>
            <ac:spMk id="4" creationId="{529F12A3-B10F-28D4-073D-7247FA7DCFDD}"/>
          </ac:spMkLst>
        </pc:spChg>
        <pc:spChg chg="del">
          <ac:chgData name="TINKER,Michelle" userId="70ef126f-0a52-44f4-b68d-edd7cf0b837a" providerId="ADAL" clId="{722D2DC3-1951-41E9-82AF-ACAD96AB610D}" dt="2026-09-03T07:30:55.457" v="32" actId="478"/>
          <ac:spMkLst>
            <pc:docMk/>
            <pc:sldMk cId="1088281080" sldId="262"/>
            <ac:spMk id="5" creationId="{0ECFF7E6-F2E2-DF23-F892-55724BDE1502}"/>
          </ac:spMkLst>
        </pc:spChg>
        <pc:spChg chg="del">
          <ac:chgData name="TINKER,Michelle" userId="70ef126f-0a52-44f4-b68d-edd7cf0b837a" providerId="ADAL" clId="{722D2DC3-1951-41E9-82AF-ACAD96AB610D}" dt="2026-09-03T07:30:55.457" v="32" actId="478"/>
          <ac:spMkLst>
            <pc:docMk/>
            <pc:sldMk cId="1088281080" sldId="262"/>
            <ac:spMk id="6" creationId="{056F69F7-69FB-B246-EC4E-1C85137D2722}"/>
          </ac:spMkLst>
        </pc:spChg>
        <pc:spChg chg="add">
          <ac:chgData name="TINKER,Michelle" userId="70ef126f-0a52-44f4-b68d-edd7cf0b837a" providerId="ADAL" clId="{722D2DC3-1951-41E9-82AF-ACAD96AB610D}" dt="2026-09-03T07:30:55.811" v="33" actId="22"/>
          <ac:spMkLst>
            <pc:docMk/>
            <pc:sldMk cId="1088281080" sldId="262"/>
            <ac:spMk id="8" creationId="{CF424B3A-E3CA-AFB1-3C24-5B12A9240C54}"/>
          </ac:spMkLst>
        </pc:spChg>
        <pc:spChg chg="add">
          <ac:chgData name="TINKER,Michelle" userId="70ef126f-0a52-44f4-b68d-edd7cf0b837a" providerId="ADAL" clId="{722D2DC3-1951-41E9-82AF-ACAD96AB610D}" dt="2026-09-03T07:30:55.811" v="33" actId="22"/>
          <ac:spMkLst>
            <pc:docMk/>
            <pc:sldMk cId="1088281080" sldId="262"/>
            <ac:spMk id="16" creationId="{2C3E22A4-8DE2-8E80-5CEA-F7EC29DE1B92}"/>
          </ac:spMkLst>
        </pc:spChg>
        <pc:picChg chg="add">
          <ac:chgData name="TINKER,Michelle" userId="70ef126f-0a52-44f4-b68d-edd7cf0b837a" providerId="ADAL" clId="{722D2DC3-1951-41E9-82AF-ACAD96AB610D}" dt="2026-09-03T07:30:55.811" v="33" actId="22"/>
          <ac:picMkLst>
            <pc:docMk/>
            <pc:sldMk cId="1088281080" sldId="262"/>
            <ac:picMk id="10" creationId="{96EB51E3-D86B-EA0B-7C16-ECFF42751632}"/>
          </ac:picMkLst>
        </pc:picChg>
        <pc:picChg chg="add">
          <ac:chgData name="TINKER,Michelle" userId="70ef126f-0a52-44f4-b68d-edd7cf0b837a" providerId="ADAL" clId="{722D2DC3-1951-41E9-82AF-ACAD96AB610D}" dt="2026-09-03T07:30:55.811" v="33" actId="22"/>
          <ac:picMkLst>
            <pc:docMk/>
            <pc:sldMk cId="1088281080" sldId="262"/>
            <ac:picMk id="12" creationId="{C299CA43-3DE4-A2E5-30F6-DD5F0615337D}"/>
          </ac:picMkLst>
        </pc:picChg>
        <pc:picChg chg="add">
          <ac:chgData name="TINKER,Michelle" userId="70ef126f-0a52-44f4-b68d-edd7cf0b837a" providerId="ADAL" clId="{722D2DC3-1951-41E9-82AF-ACAD96AB610D}" dt="2026-09-03T07:30:55.811" v="33" actId="22"/>
          <ac:picMkLst>
            <pc:docMk/>
            <pc:sldMk cId="1088281080" sldId="262"/>
            <ac:picMk id="14" creationId="{B93D206A-73A8-A89A-E5FC-7FB22309E00A}"/>
          </ac:picMkLst>
        </pc:picChg>
        <pc:picChg chg="add">
          <ac:chgData name="TINKER,Michelle" userId="70ef126f-0a52-44f4-b68d-edd7cf0b837a" providerId="ADAL" clId="{722D2DC3-1951-41E9-82AF-ACAD96AB610D}" dt="2026-09-03T07:30:55.811" v="33" actId="22"/>
          <ac:picMkLst>
            <pc:docMk/>
            <pc:sldMk cId="1088281080" sldId="262"/>
            <ac:picMk id="18" creationId="{F9D51890-525D-3BBA-0910-87BCD8740CD6}"/>
          </ac:picMkLst>
        </pc:picChg>
        <pc:picChg chg="add">
          <ac:chgData name="TINKER,Michelle" userId="70ef126f-0a52-44f4-b68d-edd7cf0b837a" providerId="ADAL" clId="{722D2DC3-1951-41E9-82AF-ACAD96AB610D}" dt="2026-09-03T07:30:55.811" v="33" actId="22"/>
          <ac:picMkLst>
            <pc:docMk/>
            <pc:sldMk cId="1088281080" sldId="262"/>
            <ac:picMk id="20" creationId="{B978AE49-1359-4D0A-2D22-2D500986A75A}"/>
          </ac:picMkLst>
        </pc:picChg>
      </pc:sldChg>
      <pc:sldChg chg="del">
        <pc:chgData name="TINKER,Michelle" userId="70ef126f-0a52-44f4-b68d-edd7cf0b837a" providerId="ADAL" clId="{722D2DC3-1951-41E9-82AF-ACAD96AB610D}" dt="2026-09-03T07:31:05.655" v="34" actId="2696"/>
        <pc:sldMkLst>
          <pc:docMk/>
          <pc:sldMk cId="211501462" sldId="263"/>
        </pc:sldMkLst>
      </pc:sldChg>
      <pc:sldChg chg="addSp delSp modSp new mod ord">
        <pc:chgData name="TINKER,Michelle" userId="70ef126f-0a52-44f4-b68d-edd7cf0b837a" providerId="ADAL" clId="{722D2DC3-1951-41E9-82AF-ACAD96AB610D}" dt="2026-09-03T07:30:29.219" v="30" actId="478"/>
        <pc:sldMkLst>
          <pc:docMk/>
          <pc:sldMk cId="4214857404" sldId="265"/>
        </pc:sldMkLst>
        <pc:spChg chg="del">
          <ac:chgData name="TINKER,Michelle" userId="70ef126f-0a52-44f4-b68d-edd7cf0b837a" providerId="ADAL" clId="{722D2DC3-1951-41E9-82AF-ACAD96AB610D}" dt="2026-09-03T07:30:29.219" v="30" actId="478"/>
          <ac:spMkLst>
            <pc:docMk/>
            <pc:sldMk cId="4214857404" sldId="265"/>
            <ac:spMk id="2" creationId="{1211700B-9F3D-E8D8-9FAF-8CAFA8ABDFC2}"/>
          </ac:spMkLst>
        </pc:spChg>
        <pc:spChg chg="del">
          <ac:chgData name="TINKER,Michelle" userId="70ef126f-0a52-44f4-b68d-edd7cf0b837a" providerId="ADAL" clId="{722D2DC3-1951-41E9-82AF-ACAD96AB610D}" dt="2026-09-03T07:30:26.468" v="29" actId="478"/>
          <ac:spMkLst>
            <pc:docMk/>
            <pc:sldMk cId="4214857404" sldId="265"/>
            <ac:spMk id="3" creationId="{AD95FD37-5173-824B-AEB5-678FC9A29EB2}"/>
          </ac:spMkLst>
        </pc:spChg>
        <pc:spChg chg="add ord">
          <ac:chgData name="TINKER,Michelle" userId="70ef126f-0a52-44f4-b68d-edd7cf0b837a" providerId="ADAL" clId="{722D2DC3-1951-41E9-82AF-ACAD96AB610D}" dt="2026-09-03T07:30:21.083" v="28" actId="171"/>
          <ac:spMkLst>
            <pc:docMk/>
            <pc:sldMk cId="4214857404" sldId="265"/>
            <ac:spMk id="5" creationId="{C8483E45-6D08-2A8A-6993-3E6622909B08}"/>
          </ac:spMkLst>
        </pc:spChg>
        <pc:spChg chg="add ord">
          <ac:chgData name="TINKER,Michelle" userId="70ef126f-0a52-44f4-b68d-edd7cf0b837a" providerId="ADAL" clId="{722D2DC3-1951-41E9-82AF-ACAD96AB610D}" dt="2026-09-03T07:30:21.083" v="28" actId="171"/>
          <ac:spMkLst>
            <pc:docMk/>
            <pc:sldMk cId="4214857404" sldId="265"/>
            <ac:spMk id="7" creationId="{36181513-631C-C067-88EE-3288A616F39B}"/>
          </ac:spMkLst>
        </pc:spChg>
        <pc:picChg chg="add ord">
          <ac:chgData name="TINKER,Michelle" userId="70ef126f-0a52-44f4-b68d-edd7cf0b837a" providerId="ADAL" clId="{722D2DC3-1951-41E9-82AF-ACAD96AB610D}" dt="2026-09-03T07:30:21.083" v="28" actId="171"/>
          <ac:picMkLst>
            <pc:docMk/>
            <pc:sldMk cId="4214857404" sldId="265"/>
            <ac:picMk id="9" creationId="{F3604B90-1078-2675-EBA4-B53EA2A3A377}"/>
          </ac:picMkLst>
        </pc:picChg>
        <pc:picChg chg="add ord">
          <ac:chgData name="TINKER,Michelle" userId="70ef126f-0a52-44f4-b68d-edd7cf0b837a" providerId="ADAL" clId="{722D2DC3-1951-41E9-82AF-ACAD96AB610D}" dt="2026-09-03T07:30:21.083" v="28" actId="171"/>
          <ac:picMkLst>
            <pc:docMk/>
            <pc:sldMk cId="4214857404" sldId="265"/>
            <ac:picMk id="11" creationId="{E5288DA4-0F8A-FEF9-9C15-99456EDBC418}"/>
          </ac:picMkLst>
        </pc:picChg>
        <pc:picChg chg="add ord">
          <ac:chgData name="TINKER,Michelle" userId="70ef126f-0a52-44f4-b68d-edd7cf0b837a" providerId="ADAL" clId="{722D2DC3-1951-41E9-82AF-ACAD96AB610D}" dt="2026-09-03T07:30:21.083" v="28" actId="171"/>
          <ac:picMkLst>
            <pc:docMk/>
            <pc:sldMk cId="4214857404" sldId="265"/>
            <ac:picMk id="13" creationId="{A044329F-51FF-A0D3-655D-CEF86FB86C47}"/>
          </ac:picMkLst>
        </pc:picChg>
        <pc:picChg chg="add ord">
          <ac:chgData name="TINKER,Michelle" userId="70ef126f-0a52-44f4-b68d-edd7cf0b837a" providerId="ADAL" clId="{722D2DC3-1951-41E9-82AF-ACAD96AB610D}" dt="2026-09-03T07:30:21.083" v="28" actId="171"/>
          <ac:picMkLst>
            <pc:docMk/>
            <pc:sldMk cId="4214857404" sldId="265"/>
            <ac:picMk id="15" creationId="{BC7F7380-080F-CAE3-F506-F5F11C2A340C}"/>
          </ac:picMkLst>
        </pc:picChg>
      </pc:sldChg>
      <pc:sldChg chg="add del ord">
        <pc:chgData name="TINKER,Michelle" userId="70ef126f-0a52-44f4-b68d-edd7cf0b837a" providerId="ADAL" clId="{722D2DC3-1951-41E9-82AF-ACAD96AB610D}" dt="2026-09-03T07:31:39.602" v="43" actId="2696"/>
        <pc:sldMkLst>
          <pc:docMk/>
          <pc:sldMk cId="1752673283" sldId="266"/>
        </pc:sldMkLst>
      </pc:sldChg>
      <pc:sldChg chg="addSp modSp new mod ord">
        <pc:chgData name="TINKER,Michelle" userId="70ef126f-0a52-44f4-b68d-edd7cf0b837a" providerId="ADAL" clId="{722D2DC3-1951-41E9-82AF-ACAD96AB610D}" dt="2026-09-03T07:31:36.686" v="42" actId="14100"/>
        <pc:sldMkLst>
          <pc:docMk/>
          <pc:sldMk cId="1578136713" sldId="267"/>
        </pc:sldMkLst>
        <pc:spChg chg="mod">
          <ac:chgData name="TINKER,Michelle" userId="70ef126f-0a52-44f4-b68d-edd7cf0b837a" providerId="ADAL" clId="{722D2DC3-1951-41E9-82AF-ACAD96AB610D}" dt="2026-09-03T07:31:36.686" v="42" actId="14100"/>
          <ac:spMkLst>
            <pc:docMk/>
            <pc:sldMk cId="1578136713" sldId="267"/>
            <ac:spMk id="3" creationId="{0811065A-EA1E-5983-2BF2-4682FD864D19}"/>
          </ac:spMkLst>
        </pc:spChg>
        <pc:spChg chg="add">
          <ac:chgData name="TINKER,Michelle" userId="70ef126f-0a52-44f4-b68d-edd7cf0b837a" providerId="ADAL" clId="{722D2DC3-1951-41E9-82AF-ACAD96AB610D}" dt="2026-09-03T07:31:32.533" v="41" actId="22"/>
          <ac:spMkLst>
            <pc:docMk/>
            <pc:sldMk cId="1578136713" sldId="267"/>
            <ac:spMk id="5" creationId="{045A9C02-5164-466A-B16C-E9400F568653}"/>
          </ac:spMkLst>
        </pc:spChg>
        <pc:picChg chg="add">
          <ac:chgData name="TINKER,Michelle" userId="70ef126f-0a52-44f4-b68d-edd7cf0b837a" providerId="ADAL" clId="{722D2DC3-1951-41E9-82AF-ACAD96AB610D}" dt="2026-09-03T07:31:32.533" v="41" actId="22"/>
          <ac:picMkLst>
            <pc:docMk/>
            <pc:sldMk cId="1578136713" sldId="267"/>
            <ac:picMk id="7" creationId="{38257C98-5C76-16B0-2B22-B205CA581EC6}"/>
          </ac:picMkLst>
        </pc:picChg>
        <pc:picChg chg="add">
          <ac:chgData name="TINKER,Michelle" userId="70ef126f-0a52-44f4-b68d-edd7cf0b837a" providerId="ADAL" clId="{722D2DC3-1951-41E9-82AF-ACAD96AB610D}" dt="2026-09-03T07:31:32.533" v="41" actId="22"/>
          <ac:picMkLst>
            <pc:docMk/>
            <pc:sldMk cId="1578136713" sldId="267"/>
            <ac:picMk id="9" creationId="{D3D2AEAC-32DD-86F4-3886-2D02BFBFFA81}"/>
          </ac:picMkLst>
        </pc:picChg>
      </pc:sldChg>
      <pc:sldChg chg="new del">
        <pc:chgData name="TINKER,Michelle" userId="70ef126f-0a52-44f4-b68d-edd7cf0b837a" providerId="ADAL" clId="{722D2DC3-1951-41E9-82AF-ACAD96AB610D}" dt="2026-09-03T07:31:42.917" v="45" actId="680"/>
        <pc:sldMkLst>
          <pc:docMk/>
          <pc:sldMk cId="1185810923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41AEA-7854-7E32-F713-1230F94BB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564" y="814404"/>
            <a:ext cx="5407436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16F7D-51C1-961E-9C94-A59A2DA5E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564" y="3294079"/>
            <a:ext cx="576751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AD2B4-ABAE-5390-C970-FE1949FC1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561A7-8192-DA10-805D-C354CF3CB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AF8D7-6E93-1DFA-B894-570C7526C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7905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48C25-2901-4317-475A-10A53C4F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7D5B1-AF6F-E66E-9EBD-7989F183A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F199D-1340-3B36-3CF5-EDFAF98FF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33F24-67F8-8F82-EDEE-D1289D357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4A3DE-628C-C470-FB29-710BB29D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5611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88C3D-0442-9C6E-80C1-E47978582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1519"/>
            <a:ext cx="594797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46656-5D20-5F5C-C971-977143A1D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021244"/>
            <a:ext cx="546471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594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D7C7D-ACD0-74BD-8FD4-B6677CE0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11018-7CE4-2291-C121-D0F695251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9CF9D6-4A5F-E3EE-1052-89913ECC9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A3CF2-B9C0-5546-E3DA-5530FE131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850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92C40-B4B4-E7E0-CE42-E72706D2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1FDA1-1F85-9A82-F95D-7E17EB9F8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C16802-52A0-5728-9782-573F16A98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FC29F1-CEC2-3DF8-4280-1D1F6F13D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654706-EC7F-36FA-84C1-15ACFC852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EC16E1-2416-BEDC-446E-0599CEF5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339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6E8F1-B111-060F-ACB6-40A621DAA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78D45F-B773-C13C-8A59-187696A7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2B9657-AD87-7A4F-0B68-661D5BD0A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0FAA3-8A6F-3180-225A-C115E075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16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08374-31DE-D0D5-9BAB-47587A98E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2BEB7D-2D3D-367D-478C-28F23085A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1EF8E-D067-F594-9B97-2FE41CD5B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4497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E9023-DD44-9224-AED5-1FE791E5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2CFCC-F7B3-312F-D561-EF74804FE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36E30-AC8E-A299-0617-9D27912E5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4280A-CDD2-4FC9-AD2A-45061463A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E4041-304D-A79A-FC1B-0D259EBCF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914CE-939B-F7D1-6AD3-DD95F5BFA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872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229DD-A75A-6DC9-5939-D40DD2FEE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1D69A-8C6E-A54D-7088-C166E08C14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650FB-EEED-182C-EC93-B966CFA99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218AA7-9161-B888-EC5A-DDA51D3EC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851E9D-9040-95EE-6AA8-21E0CC336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E4D238-B24A-BA22-8E8C-EFFC79C80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689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43EB-CAAD-EF3D-E03E-AC175A7A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E7AE8C-B7BD-929D-BDA4-363D91EAE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C4900-23CB-2CA6-DD93-31A413E0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D02FE-2956-086E-18D3-BD639A076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FE56F-5048-550C-9DA7-DCB10B1C5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3458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0E4452-5A65-FE31-9D22-242B1027B2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9101B9-AB18-ECA9-F496-C390DCC66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2F03-5AC0-EB19-51CA-0E5BC09D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7207B-D53F-2E46-1461-5A0367C1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313B-D5B7-F9C1-87F0-EA4F2CBCD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762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707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14BD-0C11-404C-A8F1-06E07FB12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887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B1E028-C83C-4CA0-998A-9C694AA68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887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10F7F9-DD4C-359C-9F9A-C098D9E97286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5"/>
            <a:ext cx="755984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215A52-C87F-78A9-E707-839160DB9BF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825625"/>
            <a:ext cx="755984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99971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15E35A4-A281-412C-8851-A8617A34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0C6B89A-3800-4761-B697-6C0AD536B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32277D-52C0-67D0-B1B5-FC12A28240DF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5"/>
            <a:ext cx="755984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E61A9C-6DD9-4B03-B1ED-8C0AD00C028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825625"/>
            <a:ext cx="755984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7405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2B4A60-489F-FF47-8912-07746ABF0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5F9B5-6DFC-DE91-5B1E-BAAF6BDCB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ACBE7-7FE4-4CFD-D5D2-F55486DCFB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900145-FFD9-4F5D-99A8-8EDFBFBC5DFD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CEB76-69A9-A961-25E8-21D0FF1A7F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CBDAB-B33C-BA9D-53DF-8E02783C8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60D31F-1D7B-4855-8488-87A4A4F6EE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213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8CD676F-6222-BBAB-91F6-AC61BA4080C9}"/>
              </a:ext>
            </a:extLst>
          </p:cNvPr>
          <p:cNvSpPr/>
          <p:nvPr/>
        </p:nvSpPr>
        <p:spPr>
          <a:xfrm rot="10800000">
            <a:off x="0" y="4356847"/>
            <a:ext cx="12192000" cy="25011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366D63-9CC3-B76A-FF2B-7F5A6DE5464F}"/>
              </a:ext>
            </a:extLst>
          </p:cNvPr>
          <p:cNvSpPr/>
          <p:nvPr/>
        </p:nvSpPr>
        <p:spPr>
          <a:xfrm>
            <a:off x="0" y="0"/>
            <a:ext cx="12192000" cy="4356848"/>
          </a:xfrm>
          <a:prstGeom prst="rect">
            <a:avLst/>
          </a:prstGeom>
          <a:gradFill flip="none" rotWithShape="0">
            <a:gsLst>
              <a:gs pos="32000">
                <a:schemeClr val="accent1">
                  <a:lumMod val="5000"/>
                  <a:lumOff val="95000"/>
                  <a:alpha val="78000"/>
                </a:schemeClr>
              </a:gs>
              <a:gs pos="100000">
                <a:schemeClr val="accent1">
                  <a:lumMod val="30000"/>
                  <a:lumOff val="70000"/>
                  <a:alpha val="7200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EF0854-C19A-4E21-91C0-61CC4DAC2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787" y="-821900"/>
            <a:ext cx="12982524" cy="838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0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483E45-6D08-2A8A-6993-3E6622909B08}"/>
              </a:ext>
            </a:extLst>
          </p:cNvPr>
          <p:cNvSpPr/>
          <p:nvPr/>
        </p:nvSpPr>
        <p:spPr>
          <a:xfrm rot="10800000">
            <a:off x="0" y="4356847"/>
            <a:ext cx="12192000" cy="25011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181513-631C-C067-88EE-3288A616F39B}"/>
              </a:ext>
            </a:extLst>
          </p:cNvPr>
          <p:cNvSpPr/>
          <p:nvPr/>
        </p:nvSpPr>
        <p:spPr>
          <a:xfrm>
            <a:off x="0" y="0"/>
            <a:ext cx="12192000" cy="4356848"/>
          </a:xfrm>
          <a:prstGeom prst="rect">
            <a:avLst/>
          </a:prstGeom>
          <a:gradFill flip="none" rotWithShape="0">
            <a:gsLst>
              <a:gs pos="32000">
                <a:schemeClr val="accent1">
                  <a:lumMod val="5000"/>
                  <a:lumOff val="95000"/>
                  <a:alpha val="78000"/>
                </a:schemeClr>
              </a:gs>
              <a:gs pos="100000">
                <a:schemeClr val="accent1">
                  <a:lumMod val="30000"/>
                  <a:lumOff val="70000"/>
                  <a:alpha val="7200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604B90-1078-2675-EBA4-B53EA2A3A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996" y="2217624"/>
            <a:ext cx="5577637" cy="10566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288DA4-0F8A-FEF9-9C15-99456EDBC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242" y="4982746"/>
            <a:ext cx="4327957" cy="13481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44329F-51FF-A0D3-655D-CEF86FB86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922" y="-97796"/>
            <a:ext cx="9223926" cy="5957046"/>
          </a:xfrm>
          <a:prstGeom prst="rect">
            <a:avLst/>
          </a:prstGeom>
        </p:spPr>
      </p:pic>
      <p:pic>
        <p:nvPicPr>
          <p:cNvPr id="15" name="Graphic 16">
            <a:extLst>
              <a:ext uri="{FF2B5EF4-FFF2-40B4-BE49-F238E27FC236}">
                <a16:creationId xmlns:a16="http://schemas.microsoft.com/office/drawing/2014/main" id="{BC7F7380-080F-CAE3-F506-F5F11C2A3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775" y="686750"/>
            <a:ext cx="2733372" cy="100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5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0A7C0C0-49D2-0F73-49EF-08FC8F322195}"/>
              </a:ext>
            </a:extLst>
          </p:cNvPr>
          <p:cNvSpPr/>
          <p:nvPr/>
        </p:nvSpPr>
        <p:spPr>
          <a:xfrm rot="10800000">
            <a:off x="0" y="4356847"/>
            <a:ext cx="12192000" cy="25011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424B3A-E3CA-AFB1-3C24-5B12A9240C54}"/>
              </a:ext>
            </a:extLst>
          </p:cNvPr>
          <p:cNvSpPr/>
          <p:nvPr/>
        </p:nvSpPr>
        <p:spPr>
          <a:xfrm>
            <a:off x="0" y="0"/>
            <a:ext cx="12192000" cy="4356848"/>
          </a:xfrm>
          <a:prstGeom prst="rect">
            <a:avLst/>
          </a:prstGeom>
          <a:gradFill flip="none" rotWithShape="0">
            <a:gsLst>
              <a:gs pos="32000">
                <a:schemeClr val="accent1">
                  <a:lumMod val="5000"/>
                  <a:lumOff val="95000"/>
                  <a:alpha val="78000"/>
                </a:schemeClr>
              </a:gs>
              <a:gs pos="100000">
                <a:schemeClr val="accent1">
                  <a:lumMod val="30000"/>
                  <a:lumOff val="70000"/>
                  <a:alpha val="7200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EB51E3-D86B-EA0B-7C16-ECFF42751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934" y="4778362"/>
            <a:ext cx="5298569" cy="10037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99CA43-3DE4-A2E5-30F6-DD5F06153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922" y="-97796"/>
            <a:ext cx="9223926" cy="5957046"/>
          </a:xfrm>
          <a:prstGeom prst="rect">
            <a:avLst/>
          </a:prstGeom>
        </p:spPr>
      </p:pic>
      <p:pic>
        <p:nvPicPr>
          <p:cNvPr id="14" name="Graphic 16">
            <a:extLst>
              <a:ext uri="{FF2B5EF4-FFF2-40B4-BE49-F238E27FC236}">
                <a16:creationId xmlns:a16="http://schemas.microsoft.com/office/drawing/2014/main" id="{B93D206A-73A8-A89A-E5FC-7FB22309E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775" y="686750"/>
            <a:ext cx="2733372" cy="100376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C3E22A4-8DE2-8E80-5CEA-F7EC29DE1B92}"/>
              </a:ext>
            </a:extLst>
          </p:cNvPr>
          <p:cNvSpPr txBox="1">
            <a:spLocks/>
          </p:cNvSpPr>
          <p:nvPr/>
        </p:nvSpPr>
        <p:spPr>
          <a:xfrm>
            <a:off x="694775" y="21577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>
                <a:solidFill>
                  <a:schemeClr val="tx1"/>
                </a:solidFill>
              </a:rPr>
              <a:t>Welcome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9D51890-525D-3BBA-0910-87BCD8740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530" y="6111397"/>
            <a:ext cx="1913506" cy="2838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978AE49-1359-4D0A-2D22-2D500986A7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1" y="6042858"/>
            <a:ext cx="6252768" cy="35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8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E8ECC-0CDD-4AF9-9691-3271F206831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AA235-72DA-4455-86D7-568F89BFC43A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AU" dirty="0"/>
              <a:t>Subheader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6900D-C7F9-D8D8-99E9-722075D4C10D}"/>
              </a:ext>
            </a:extLst>
          </p:cNvPr>
          <p:cNvSpPr/>
          <p:nvPr/>
        </p:nvSpPr>
        <p:spPr>
          <a:xfrm>
            <a:off x="8019337" y="4356845"/>
            <a:ext cx="4172662" cy="25011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0D320E-FCBD-A9DE-E762-F3923EC1908D}"/>
              </a:ext>
            </a:extLst>
          </p:cNvPr>
          <p:cNvSpPr/>
          <p:nvPr/>
        </p:nvSpPr>
        <p:spPr>
          <a:xfrm>
            <a:off x="8019338" y="0"/>
            <a:ext cx="4172662" cy="4356848"/>
          </a:xfrm>
          <a:prstGeom prst="rect">
            <a:avLst/>
          </a:prstGeom>
          <a:gradFill flip="none" rotWithShape="0">
            <a:gsLst>
              <a:gs pos="32000">
                <a:schemeClr val="accent1">
                  <a:lumMod val="5000"/>
                  <a:lumOff val="95000"/>
                  <a:alpha val="78000"/>
                </a:schemeClr>
              </a:gs>
              <a:gs pos="100000">
                <a:schemeClr val="accent1">
                  <a:lumMod val="30000"/>
                  <a:lumOff val="70000"/>
                  <a:alpha val="7200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718A39-2C35-5441-BEA2-A806A4DBC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50" y="787265"/>
            <a:ext cx="7679351" cy="495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74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ED52-AD37-FD33-BA3A-0C0A91C1A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1065A-EA1E-5983-2BF2-4682FD864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28118"/>
          </a:xfrm>
        </p:spPr>
        <p:txBody>
          <a:bodyPr/>
          <a:lstStyle/>
          <a:p>
            <a:r>
              <a:rPr lang="en-AU" dirty="0"/>
              <a:t>Subheader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A9C02-5164-466A-B16C-E9400F568653}"/>
              </a:ext>
            </a:extLst>
          </p:cNvPr>
          <p:cNvSpPr/>
          <p:nvPr/>
        </p:nvSpPr>
        <p:spPr>
          <a:xfrm>
            <a:off x="0" y="5772182"/>
            <a:ext cx="12192000" cy="1085817"/>
          </a:xfrm>
          <a:prstGeom prst="rect">
            <a:avLst/>
          </a:prstGeom>
          <a:gradFill flip="none" rotWithShape="0">
            <a:gsLst>
              <a:gs pos="32000">
                <a:schemeClr val="accent1">
                  <a:lumMod val="5000"/>
                  <a:lumOff val="95000"/>
                  <a:alpha val="78000"/>
                </a:schemeClr>
              </a:gs>
              <a:gs pos="100000">
                <a:schemeClr val="accent1">
                  <a:lumMod val="30000"/>
                  <a:lumOff val="70000"/>
                  <a:alpha val="7200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7" name="Graphic 16">
            <a:extLst>
              <a:ext uri="{FF2B5EF4-FFF2-40B4-BE49-F238E27FC236}">
                <a16:creationId xmlns:a16="http://schemas.microsoft.com/office/drawing/2014/main" id="{38257C98-5C76-16B0-2B22-B205CA581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586" y="5956195"/>
            <a:ext cx="2232282" cy="8197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D2AEAC-32DD-86F4-3886-2D02BFBFF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8698" y="5956195"/>
            <a:ext cx="4023431" cy="76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6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F9316-AA7F-793F-D7E3-96A364806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141B-7238-3978-3AD4-EAF3A5CCA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3411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AU" dirty="0"/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E7556-7435-FD27-741F-3F424BC3A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411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Subheader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46F013-BC03-BCA6-33C4-1D266C0B52CB}"/>
              </a:ext>
            </a:extLst>
          </p:cNvPr>
          <p:cNvSpPr/>
          <p:nvPr/>
        </p:nvSpPr>
        <p:spPr>
          <a:xfrm>
            <a:off x="0" y="4356845"/>
            <a:ext cx="4172662" cy="25011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DBB981-4CFD-E2D2-B5DE-6BE10C751BC9}"/>
              </a:ext>
            </a:extLst>
          </p:cNvPr>
          <p:cNvSpPr/>
          <p:nvPr/>
        </p:nvSpPr>
        <p:spPr>
          <a:xfrm>
            <a:off x="1" y="0"/>
            <a:ext cx="4172662" cy="4356848"/>
          </a:xfrm>
          <a:prstGeom prst="rect">
            <a:avLst/>
          </a:prstGeom>
          <a:gradFill flip="none" rotWithShape="0">
            <a:gsLst>
              <a:gs pos="32000">
                <a:schemeClr val="accent1">
                  <a:lumMod val="5000"/>
                  <a:lumOff val="95000"/>
                  <a:alpha val="78000"/>
                </a:schemeClr>
              </a:gs>
              <a:gs pos="100000">
                <a:schemeClr val="accent1">
                  <a:lumMod val="30000"/>
                  <a:lumOff val="70000"/>
                  <a:alpha val="7200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5F1BCD-DADB-EB5A-0B90-CE3B888C5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90752" y="816360"/>
            <a:ext cx="7679351" cy="495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4961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007CB280AD3443B17D5E026DB916EA" ma:contentTypeVersion="14" ma:contentTypeDescription="Create a new document." ma:contentTypeScope="" ma:versionID="9d0d3d2668e861d35ecf2b6d22f5032e">
  <xsd:schema xmlns:xsd="http://www.w3.org/2001/XMLSchema" xmlns:xs="http://www.w3.org/2001/XMLSchema" xmlns:p="http://schemas.microsoft.com/office/2006/metadata/properties" xmlns:ns3="dafeb411-8a60-4c48-9131-28b90e34d867" xmlns:ns4="f47c2129-c061-4359-aa80-72f7ffb5d853" targetNamespace="http://schemas.microsoft.com/office/2006/metadata/properties" ma:root="true" ma:fieldsID="ff84611dbbd1ca6ee841617978579117" ns3:_="" ns4:_="">
    <xsd:import namespace="dafeb411-8a60-4c48-9131-28b90e34d867"/>
    <xsd:import namespace="f47c2129-c061-4359-aa80-72f7ffb5d85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feb411-8a60-4c48-9131-28b90e34d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c2129-c061-4359-aa80-72f7ffb5d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C6AC0D2-9A5E-4C99-BE4D-BBA3332291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feb411-8a60-4c48-9131-28b90e34d867"/>
    <ds:schemaRef ds:uri="f47c2129-c061-4359-aa80-72f7ffb5d8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84223F-D253-42F9-B6C7-2225C6D41E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55E57E-CA85-4310-A124-94556FFBB6DB}">
  <ds:schemaRefs>
    <ds:schemaRef ds:uri="http://www.w3.org/XML/1998/namespace"/>
    <ds:schemaRef ds:uri="http://purl.org/dc/dcmitype/"/>
    <ds:schemaRef ds:uri="dafeb411-8a60-4c48-9131-28b90e34d867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f47c2129-c061-4359-aa80-72f7ffb5d85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7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Custom Design</vt:lpstr>
      <vt:lpstr>PowerPoint Presentation</vt:lpstr>
      <vt:lpstr>PowerPoint Presentation</vt:lpstr>
      <vt:lpstr>PowerPoint Presentation</vt:lpstr>
      <vt:lpstr>Welcome</vt:lpstr>
      <vt:lpstr>Welcome</vt:lpstr>
      <vt:lpstr>Welcome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TINKER,Michelle</dc:creator>
  <cp:lastModifiedBy>TUCKER,Marian</cp:lastModifiedBy>
  <cp:revision>8</cp:revision>
  <dcterms:created xsi:type="dcterms:W3CDTF">2022-09-04T10:14:09Z</dcterms:created>
  <dcterms:modified xsi:type="dcterms:W3CDTF">2026-09-03T07:43:59Z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0x010100BA007CB280AD3443B17D5E026DB916EA</vt:lpwstr>
  </property>
  <property fmtid="{D5CDD505-2E9C-101B-9397-08002B2CF9AE}" pid="3" name="MSIP_Label_79d889eb-932f-4752-8739-64d25806ef64_Enabled">
    <vt:lpwstr>true</vt:lpwstr>
  </property>
  <property fmtid="{D5CDD505-2E9C-101B-9397-08002B2CF9AE}" pid="4" name="MSIP_Label_79d889eb-932f-4752-8739-64d25806ef64_SetDate">
    <vt:lpwstr>2022-09-05T23:40:25Z</vt:lpwstr>
  </property>
  <property fmtid="{D5CDD505-2E9C-101B-9397-08002B2CF9AE}" pid="5" name="MSIP_Label_79d889eb-932f-4752-8739-64d25806ef64_Method">
    <vt:lpwstr>Privileged</vt:lpwstr>
  </property>
  <property fmtid="{D5CDD505-2E9C-101B-9397-08002B2CF9AE}" pid="6" name="MSIP_Label_79d889eb-932f-4752-8739-64d25806ef64_Name">
    <vt:lpwstr>79d889eb-932f-4752-8739-64d25806ef64</vt:lpwstr>
  </property>
  <property fmtid="{D5CDD505-2E9C-101B-9397-08002B2CF9AE}" pid="7" name="MSIP_Label_79d889eb-932f-4752-8739-64d25806ef64_SiteId">
    <vt:lpwstr>dd0cfd15-4558-4b12-8bad-ea26984fc417</vt:lpwstr>
  </property>
  <property fmtid="{D5CDD505-2E9C-101B-9397-08002B2CF9AE}" pid="8" name="MSIP_Label_79d889eb-932f-4752-8739-64d25806ef64_ActionId">
    <vt:lpwstr>9568cd35-8041-407b-b949-642bd9fe0ef5</vt:lpwstr>
  </property>
  <property fmtid="{D5CDD505-2E9C-101B-9397-08002B2CF9AE}" pid="9" name="MSIP_Label_79d889eb-932f-4752-8739-64d25806ef64_ContentBits">
    <vt:lpwstr>0</vt:lpwstr>
  </property>
</Properties>
</file>